
<file path=[Content_Types].xml><?xml version="1.0" encoding="utf-8"?>
<Types xmlns="http://schemas.openxmlformats.org/package/2006/content-types">
  <Default Extension="jpeg" ContentType="image/jpeg"/>
  <Default Extension="jpg" ContentType="image/jpeg"/>
  <Default Extension="jpg!s" ContentType="image/jpeg"/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65" r:id="rId4"/>
    <p:sldId id="258" r:id="rId5"/>
    <p:sldId id="266" r:id="rId6"/>
    <p:sldId id="267" r:id="rId7"/>
    <p:sldId id="259" r:id="rId8"/>
    <p:sldId id="268" r:id="rId9"/>
    <p:sldId id="269" r:id="rId10"/>
    <p:sldId id="270" r:id="rId11"/>
    <p:sldId id="260" r:id="rId12"/>
    <p:sldId id="262" r:id="rId13"/>
    <p:sldId id="271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7" r:id="rId28"/>
    <p:sldId id="285" r:id="rId29"/>
    <p:sldId id="286" r:id="rId30"/>
    <p:sldId id="289" r:id="rId31"/>
    <p:sldId id="29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8D8B35F-AEFF-0541-B70F-ADC268C0D05D}">
          <p14:sldIdLst>
            <p14:sldId id="256"/>
            <p14:sldId id="257"/>
            <p14:sldId id="265"/>
          </p14:sldIdLst>
        </p14:section>
        <p14:section name="Methodology" id="{3AEBF8BA-8873-E94D-9F1A-B31F7065CE26}">
          <p14:sldIdLst>
            <p14:sldId id="258"/>
            <p14:sldId id="266"/>
            <p14:sldId id="267"/>
            <p14:sldId id="259"/>
            <p14:sldId id="268"/>
            <p14:sldId id="269"/>
            <p14:sldId id="270"/>
            <p14:sldId id="260"/>
          </p14:sldIdLst>
        </p14:section>
        <p14:section name="Results" id="{2FBE0D56-673F-C043-9B81-4B01BFB37DCB}">
          <p14:sldIdLst>
            <p14:sldId id="262"/>
            <p14:sldId id="271"/>
            <p14:sldId id="273"/>
            <p14:sldId id="272"/>
            <p14:sldId id="274"/>
            <p14:sldId id="275"/>
            <p14:sldId id="276"/>
            <p14:sldId id="277"/>
            <p14:sldId id="278"/>
            <p14:sldId id="280"/>
            <p14:sldId id="279"/>
            <p14:sldId id="281"/>
            <p14:sldId id="282"/>
            <p14:sldId id="283"/>
            <p14:sldId id="284"/>
            <p14:sldId id="287"/>
            <p14:sldId id="285"/>
            <p14:sldId id="286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AAEF5B-4B92-FB48-B58C-0362EB5B8831}" v="1364" dt="2024-12-04T15:48:12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4"/>
    <p:restoredTop sz="94631"/>
  </p:normalViewPr>
  <p:slideViewPr>
    <p:cSldViewPr snapToGrid="0" snapToObjects="1">
      <p:cViewPr varScale="1">
        <p:scale>
          <a:sx n="118" d="100"/>
          <a:sy n="118" d="100"/>
        </p:scale>
        <p:origin x="216" y="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nataprofits/IBM-Applied-Data-Science-Capstone/blob/main/7-SpaceX_Machine%20Learning%20Prediction_Part_5.ipynb" TargetMode="External"/></Relationships>
</file>

<file path=ppt/diagrams/_rels/data38.xml.rels><?xml version="1.0" encoding="UTF-8" standalone="yes"?>
<Relationships xmlns="http://schemas.openxmlformats.org/package/2006/relationships"><Relationship Id="rId1" Type="http://schemas.openxmlformats.org/officeDocument/2006/relationships/hyperlink" Target="https://numpy.org/" TargetMode="External"/></Relationships>
</file>

<file path=ppt/diagrams/_rels/data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aprofits/IBM-Applied-Data-Science-Capstone/tree/main" TargetMode="External"/><Relationship Id="rId1" Type="http://schemas.openxmlformats.org/officeDocument/2006/relationships/hyperlink" Target="https://www.linkedin.com/in/natalia-tkachenko/" TargetMode="External"/></Relationships>
</file>

<file path=ppt/diagrams/_rels/drawing38.xml.rels><?xml version="1.0" encoding="UTF-8" standalone="yes"?>
<Relationships xmlns="http://schemas.openxmlformats.org/package/2006/relationships"><Relationship Id="rId1" Type="http://schemas.openxmlformats.org/officeDocument/2006/relationships/hyperlink" Target="https://numpy.org/" TargetMode="External"/></Relationships>
</file>

<file path=ppt/diagrams/_rels/drawing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taprofits/IBM-Applied-Data-Science-Capstone/tree/main" TargetMode="External"/><Relationship Id="rId1" Type="http://schemas.openxmlformats.org/officeDocument/2006/relationships/hyperlink" Target="https://www.linkedin.com/in/natalia-tkachenko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B8233B-B22D-483A-B952-2F6C0C962D73}" type="doc">
      <dgm:prSet loTypeId="urn:microsoft.com/office/officeart/2005/8/layout/process4" loCatId="process" qsTypeId="urn:microsoft.com/office/officeart/2005/8/quickstyle/3d2" qsCatId="3D" csTypeId="urn:microsoft.com/office/officeart/2005/8/colors/accent2_5" csCatId="accent2" phldr="1"/>
      <dgm:spPr/>
      <dgm:t>
        <a:bodyPr/>
        <a:lstStyle/>
        <a:p>
          <a:endParaRPr lang="en-US"/>
        </a:p>
      </dgm:t>
    </dgm:pt>
    <dgm:pt modelId="{6DD27673-C9A4-48A2-BCA5-5925E33EF05E}">
      <dgm:prSet/>
      <dgm:spPr>
        <a:gradFill rotWithShape="0">
          <a:gsLst>
            <a:gs pos="0">
              <a:srgbClr val="7030A0"/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88000"/>
                <a:lumMod val="88000"/>
              </a:schemeClr>
            </a:gs>
          </a:gsLst>
        </a:gradFill>
      </dgm:spPr>
      <dgm:t>
        <a:bodyPr/>
        <a:lstStyle/>
        <a:p>
          <a:r>
            <a:rPr lang="en-GB" dirty="0"/>
            <a:t>Why This Project Matters:</a:t>
          </a:r>
          <a:endParaRPr lang="en-US" dirty="0"/>
        </a:p>
      </dgm:t>
    </dgm:pt>
    <dgm:pt modelId="{16E5293B-DAC2-4135-B8F4-2AB937949447}" type="parTrans" cxnId="{C2AEBA81-60E7-4913-AADD-E7B47C1DC946}">
      <dgm:prSet/>
      <dgm:spPr/>
      <dgm:t>
        <a:bodyPr/>
        <a:lstStyle/>
        <a:p>
          <a:endParaRPr lang="en-US"/>
        </a:p>
      </dgm:t>
    </dgm:pt>
    <dgm:pt modelId="{39F95704-966D-4903-8FAA-BD1E3A9EF1BE}" type="sibTrans" cxnId="{C2AEBA81-60E7-4913-AADD-E7B47C1DC946}">
      <dgm:prSet/>
      <dgm:spPr/>
      <dgm:t>
        <a:bodyPr/>
        <a:lstStyle/>
        <a:p>
          <a:endParaRPr lang="en-US"/>
        </a:p>
      </dgm:t>
    </dgm:pt>
    <dgm:pt modelId="{785C434E-12E3-48A9-B1B3-B32BDCF2C0E0}">
      <dgm:prSet/>
      <dgm:spPr>
        <a:gradFill rotWithShape="0">
          <a:gsLst>
            <a:gs pos="0">
              <a:srgbClr val="7030A0"/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shade val="88000"/>
                <a:lumMod val="88000"/>
              </a:schemeClr>
            </a:gs>
          </a:gsLst>
        </a:gradFill>
      </dgm:spPr>
      <dgm:t>
        <a:bodyPr/>
        <a:lstStyle/>
        <a:p>
          <a:r>
            <a:rPr lang="id-ID" i="1" dirty="0" err="1"/>
            <a:t>SpaceX</a:t>
          </a:r>
          <a:r>
            <a:rPr lang="id-ID" i="1" dirty="0"/>
            <a:t> </a:t>
          </a:r>
          <a:r>
            <a:rPr lang="id-ID" dirty="0"/>
            <a:t>has </a:t>
          </a:r>
          <a:r>
            <a:rPr lang="id-ID" dirty="0" err="1"/>
            <a:t>revolutionised</a:t>
          </a:r>
          <a:r>
            <a:rPr lang="id-ID" dirty="0"/>
            <a:t> </a:t>
          </a:r>
          <a:r>
            <a:rPr lang="id-ID" dirty="0" err="1"/>
            <a:t>space</a:t>
          </a:r>
          <a:r>
            <a:rPr lang="id-ID" dirty="0"/>
            <a:t> </a:t>
          </a:r>
          <a:r>
            <a:rPr lang="id-ID" dirty="0" err="1"/>
            <a:t>travel</a:t>
          </a:r>
          <a:r>
            <a:rPr lang="id-ID" dirty="0"/>
            <a:t>, </a:t>
          </a:r>
          <a:r>
            <a:rPr lang="id-ID" dirty="0" err="1"/>
            <a:t>slashing</a:t>
          </a:r>
          <a:r>
            <a:rPr lang="id-ID" dirty="0"/>
            <a:t> </a:t>
          </a:r>
          <a:r>
            <a:rPr lang="id-ID" dirty="0" err="1"/>
            <a:t>launch</a:t>
          </a:r>
          <a:r>
            <a:rPr lang="id-ID" dirty="0"/>
            <a:t> </a:t>
          </a:r>
          <a:r>
            <a:rPr lang="id-ID" dirty="0" err="1"/>
            <a:t>costs</a:t>
          </a:r>
          <a:r>
            <a:rPr lang="id-ID" dirty="0"/>
            <a:t> </a:t>
          </a:r>
          <a:r>
            <a:rPr lang="id-ID" dirty="0" err="1"/>
            <a:t>with</a:t>
          </a:r>
          <a:r>
            <a:rPr lang="id-ID" dirty="0"/>
            <a:t> </a:t>
          </a:r>
          <a:r>
            <a:rPr lang="id-ID" dirty="0" err="1"/>
            <a:t>its</a:t>
          </a:r>
          <a:r>
            <a:rPr lang="id-ID" dirty="0"/>
            <a:t> </a:t>
          </a:r>
          <a:r>
            <a:rPr lang="id-ID" dirty="0" err="1"/>
            <a:t>reusable</a:t>
          </a:r>
          <a:r>
            <a:rPr lang="id-ID" dirty="0"/>
            <a:t> </a:t>
          </a:r>
          <a:r>
            <a:rPr lang="id-ID" i="1" dirty="0" err="1"/>
            <a:t>Falkon</a:t>
          </a:r>
          <a:r>
            <a:rPr lang="id-ID" i="1" dirty="0"/>
            <a:t> 9 </a:t>
          </a:r>
          <a:r>
            <a:rPr lang="id-ID" dirty="0" err="1"/>
            <a:t>rokets</a:t>
          </a:r>
          <a:r>
            <a:rPr lang="id-ID" dirty="0"/>
            <a:t>. </a:t>
          </a:r>
          <a:r>
            <a:rPr lang="id-ID" dirty="0" err="1"/>
            <a:t>While</a:t>
          </a:r>
          <a:r>
            <a:rPr lang="id-ID" dirty="0"/>
            <a:t> </a:t>
          </a:r>
          <a:r>
            <a:rPr lang="id-ID" dirty="0" err="1"/>
            <a:t>competitors</a:t>
          </a:r>
          <a:r>
            <a:rPr lang="id-ID" dirty="0"/>
            <a:t> </a:t>
          </a:r>
          <a:r>
            <a:rPr lang="id-ID" dirty="0" err="1"/>
            <a:t>charge</a:t>
          </a:r>
          <a:r>
            <a:rPr lang="id-ID" dirty="0"/>
            <a:t> </a:t>
          </a:r>
          <a:r>
            <a:rPr lang="id-ID" dirty="0" err="1"/>
            <a:t>up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$165 </a:t>
          </a:r>
          <a:r>
            <a:rPr lang="id-ID" dirty="0" err="1"/>
            <a:t>million</a:t>
          </a:r>
          <a:r>
            <a:rPr lang="id-ID" dirty="0"/>
            <a:t> per </a:t>
          </a:r>
          <a:r>
            <a:rPr lang="id-ID" dirty="0" err="1"/>
            <a:t>launch</a:t>
          </a:r>
          <a:r>
            <a:rPr lang="id-ID" dirty="0"/>
            <a:t>, </a:t>
          </a:r>
          <a:r>
            <a:rPr lang="id-ID" dirty="0" err="1"/>
            <a:t>SpaceX</a:t>
          </a:r>
          <a:r>
            <a:rPr lang="id-ID" dirty="0"/>
            <a:t> </a:t>
          </a:r>
          <a:r>
            <a:rPr lang="id-ID" dirty="0" err="1"/>
            <a:t>delivers</a:t>
          </a:r>
          <a:r>
            <a:rPr lang="id-ID" dirty="0"/>
            <a:t> </a:t>
          </a:r>
          <a:r>
            <a:rPr lang="id-ID" dirty="0" err="1"/>
            <a:t>missions</a:t>
          </a:r>
          <a:r>
            <a:rPr lang="id-ID" dirty="0"/>
            <a:t> </a:t>
          </a:r>
          <a:r>
            <a:rPr lang="id-ID" dirty="0" err="1"/>
            <a:t>at</a:t>
          </a:r>
          <a:r>
            <a:rPr lang="id-ID" dirty="0"/>
            <a:t> </a:t>
          </a:r>
          <a:r>
            <a:rPr lang="id-ID" dirty="0" err="1"/>
            <a:t>just</a:t>
          </a:r>
          <a:r>
            <a:rPr lang="id-ID" dirty="0"/>
            <a:t> $62 </a:t>
          </a:r>
          <a:r>
            <a:rPr lang="id-ID" dirty="0" err="1"/>
            <a:t>million</a:t>
          </a:r>
          <a:r>
            <a:rPr lang="id-ID" dirty="0"/>
            <a:t>, </a:t>
          </a:r>
          <a:r>
            <a:rPr lang="id-ID" dirty="0" err="1"/>
            <a:t>thanks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their</a:t>
          </a:r>
          <a:r>
            <a:rPr lang="id-ID" dirty="0"/>
            <a:t> </a:t>
          </a:r>
          <a:r>
            <a:rPr lang="id-ID" dirty="0" err="1"/>
            <a:t>groundbreaking</a:t>
          </a:r>
          <a:r>
            <a:rPr lang="id-ID" dirty="0"/>
            <a:t> </a:t>
          </a:r>
          <a:r>
            <a:rPr lang="id-ID" dirty="0" err="1"/>
            <a:t>ability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recover</a:t>
          </a:r>
          <a:r>
            <a:rPr lang="id-ID" dirty="0"/>
            <a:t>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reuse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first-stage</a:t>
          </a:r>
          <a:r>
            <a:rPr lang="id-ID" dirty="0"/>
            <a:t> </a:t>
          </a:r>
          <a:r>
            <a:rPr lang="id-ID" dirty="0" err="1"/>
            <a:t>booster</a:t>
          </a:r>
          <a:r>
            <a:rPr lang="id-ID" dirty="0"/>
            <a:t>.</a:t>
          </a:r>
          <a:endParaRPr lang="en-US" dirty="0"/>
        </a:p>
      </dgm:t>
    </dgm:pt>
    <dgm:pt modelId="{CF196AE8-783C-4A5C-9C54-300D02296CF8}" type="parTrans" cxnId="{57F4C55B-A7A3-4CB3-AD87-78CE075D5B07}">
      <dgm:prSet/>
      <dgm:spPr/>
      <dgm:t>
        <a:bodyPr/>
        <a:lstStyle/>
        <a:p>
          <a:endParaRPr lang="en-US"/>
        </a:p>
      </dgm:t>
    </dgm:pt>
    <dgm:pt modelId="{07C1BFF4-8CB3-48CD-905D-BC8402F7BE13}" type="sibTrans" cxnId="{57F4C55B-A7A3-4CB3-AD87-78CE075D5B07}">
      <dgm:prSet/>
      <dgm:spPr/>
      <dgm:t>
        <a:bodyPr/>
        <a:lstStyle/>
        <a:p>
          <a:endParaRPr lang="en-US"/>
        </a:p>
      </dgm:t>
    </dgm:pt>
    <dgm:pt modelId="{4D951B6C-19FF-4B53-93D9-8D9D0826E404}">
      <dgm:prSet/>
      <dgm:spPr>
        <a:gradFill rotWithShape="0">
          <a:gsLst>
            <a:gs pos="0">
              <a:srgbClr val="7030A0"/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shade val="88000"/>
                <a:lumMod val="88000"/>
              </a:schemeClr>
            </a:gs>
          </a:gsLst>
        </a:gradFill>
      </dgm:spPr>
      <dgm:t>
        <a:bodyPr/>
        <a:lstStyle/>
        <a:p>
          <a:r>
            <a:rPr lang="id-ID"/>
            <a:t>But here’s the catch: not every landing is successful. This project dives deep into the data to uncover the secrets behind successful landings.</a:t>
          </a:r>
          <a:endParaRPr lang="en-US"/>
        </a:p>
      </dgm:t>
    </dgm:pt>
    <dgm:pt modelId="{91CDF9A2-F740-4B80-A252-369FE9E91FC5}" type="parTrans" cxnId="{4460E472-2126-4740-AC46-F230EB32BBE8}">
      <dgm:prSet/>
      <dgm:spPr/>
      <dgm:t>
        <a:bodyPr/>
        <a:lstStyle/>
        <a:p>
          <a:endParaRPr lang="en-US"/>
        </a:p>
      </dgm:t>
    </dgm:pt>
    <dgm:pt modelId="{C6A650C2-EF9A-4EA3-BFE9-937BE70E4509}" type="sibTrans" cxnId="{4460E472-2126-4740-AC46-F230EB32BBE8}">
      <dgm:prSet/>
      <dgm:spPr/>
      <dgm:t>
        <a:bodyPr/>
        <a:lstStyle/>
        <a:p>
          <a:endParaRPr lang="en-US"/>
        </a:p>
      </dgm:t>
    </dgm:pt>
    <dgm:pt modelId="{DF98511A-5819-4247-B660-197C6C662C31}">
      <dgm:prSet/>
      <dgm:spPr>
        <a:gradFill rotWithShape="0">
          <a:gsLst>
            <a:gs pos="0">
              <a:srgbClr val="7030A0"/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</a:gradFill>
      </dgm:spPr>
      <dgm:t>
        <a:bodyPr/>
        <a:lstStyle/>
        <a:p>
          <a:r>
            <a:rPr lang="id-ID" dirty="0" err="1"/>
            <a:t>This</a:t>
          </a:r>
          <a:r>
            <a:rPr lang="id-ID" dirty="0"/>
            <a:t> </a:t>
          </a:r>
          <a:r>
            <a:rPr lang="id-ID" dirty="0" err="1"/>
            <a:t>project</a:t>
          </a:r>
          <a:r>
            <a:rPr lang="id-ID" dirty="0"/>
            <a:t> </a:t>
          </a:r>
          <a:r>
            <a:rPr lang="id-ID" dirty="0" err="1"/>
            <a:t>dives</a:t>
          </a:r>
          <a:r>
            <a:rPr lang="id-ID" dirty="0"/>
            <a:t> </a:t>
          </a:r>
          <a:r>
            <a:rPr lang="id-ID" dirty="0" err="1"/>
            <a:t>deep</a:t>
          </a:r>
          <a:r>
            <a:rPr lang="id-ID" dirty="0"/>
            <a:t> </a:t>
          </a:r>
          <a:r>
            <a:rPr lang="id-ID" dirty="0" err="1"/>
            <a:t>into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data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uncover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secrets</a:t>
          </a:r>
          <a:r>
            <a:rPr lang="id-ID" dirty="0"/>
            <a:t> </a:t>
          </a:r>
          <a:r>
            <a:rPr lang="id-ID" dirty="0" err="1"/>
            <a:t>behind</a:t>
          </a:r>
          <a:r>
            <a:rPr lang="id-ID" dirty="0"/>
            <a:t> </a:t>
          </a:r>
          <a:r>
            <a:rPr lang="id-ID" dirty="0" err="1"/>
            <a:t>successful</a:t>
          </a:r>
          <a:r>
            <a:rPr lang="id-ID" dirty="0"/>
            <a:t> </a:t>
          </a:r>
          <a:r>
            <a:rPr lang="id-ID" dirty="0" err="1"/>
            <a:t>landings</a:t>
          </a:r>
          <a:r>
            <a:rPr lang="id-ID" dirty="0"/>
            <a:t>. By </a:t>
          </a:r>
          <a:r>
            <a:rPr lang="id-ID" dirty="0" err="1"/>
            <a:t>predicting</a:t>
          </a:r>
          <a:r>
            <a:rPr lang="id-ID" dirty="0"/>
            <a:t> </a:t>
          </a:r>
          <a:r>
            <a:rPr lang="id-ID" dirty="0" err="1"/>
            <a:t>when</a:t>
          </a:r>
          <a:r>
            <a:rPr lang="id-ID" dirty="0"/>
            <a:t>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why</a:t>
          </a:r>
          <a:r>
            <a:rPr lang="id-ID" dirty="0"/>
            <a:t> </a:t>
          </a:r>
          <a:r>
            <a:rPr lang="id-ID" dirty="0" err="1"/>
            <a:t>a</a:t>
          </a:r>
          <a:r>
            <a:rPr lang="id-ID" dirty="0"/>
            <a:t> </a:t>
          </a:r>
          <a:r>
            <a:rPr lang="id-ID" dirty="0" err="1"/>
            <a:t>Falcon</a:t>
          </a:r>
          <a:r>
            <a:rPr lang="id-ID" dirty="0"/>
            <a:t> 9’s </a:t>
          </a:r>
          <a:r>
            <a:rPr lang="id-ID" dirty="0" err="1"/>
            <a:t>first</a:t>
          </a:r>
          <a:r>
            <a:rPr lang="id-ID" dirty="0"/>
            <a:t> </a:t>
          </a:r>
          <a:r>
            <a:rPr lang="id-ID" dirty="0" err="1"/>
            <a:t>stage</a:t>
          </a:r>
          <a:r>
            <a:rPr lang="id-ID" dirty="0"/>
            <a:t> </a:t>
          </a:r>
          <a:r>
            <a:rPr lang="id-ID" dirty="0" err="1"/>
            <a:t>will</a:t>
          </a:r>
          <a:r>
            <a:rPr lang="id-ID" dirty="0"/>
            <a:t> </a:t>
          </a:r>
          <a:r>
            <a:rPr lang="id-ID" dirty="0" err="1"/>
            <a:t>stick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landing</a:t>
          </a:r>
          <a:r>
            <a:rPr lang="id-ID" dirty="0"/>
            <a:t>, </a:t>
          </a:r>
          <a:r>
            <a:rPr lang="id-ID" dirty="0" err="1"/>
            <a:t>we</a:t>
          </a:r>
          <a:r>
            <a:rPr lang="id-ID" dirty="0"/>
            <a:t> </a:t>
          </a:r>
          <a:r>
            <a:rPr lang="id-ID" dirty="0" err="1"/>
            <a:t>unlock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potential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optimize</a:t>
          </a:r>
          <a:r>
            <a:rPr lang="id-ID" dirty="0"/>
            <a:t> </a:t>
          </a:r>
          <a:r>
            <a:rPr lang="id-ID" dirty="0" err="1"/>
            <a:t>costs</a:t>
          </a:r>
          <a:r>
            <a:rPr lang="id-ID" dirty="0"/>
            <a:t>, </a:t>
          </a:r>
          <a:r>
            <a:rPr lang="id-ID" dirty="0" err="1"/>
            <a:t>enhance</a:t>
          </a:r>
          <a:r>
            <a:rPr lang="id-ID" dirty="0"/>
            <a:t> </a:t>
          </a:r>
          <a:r>
            <a:rPr lang="id-ID" dirty="0" err="1"/>
            <a:t>efficiency</a:t>
          </a:r>
          <a:r>
            <a:rPr lang="id-ID" dirty="0"/>
            <a:t>, </a:t>
          </a:r>
          <a:r>
            <a:rPr lang="id-ID" dirty="0" err="1"/>
            <a:t>and</a:t>
          </a:r>
          <a:r>
            <a:rPr lang="id-ID" dirty="0"/>
            <a:t> gain </a:t>
          </a:r>
          <a:r>
            <a:rPr lang="id-ID" dirty="0" err="1"/>
            <a:t>a</a:t>
          </a:r>
          <a:r>
            <a:rPr lang="id-ID" dirty="0"/>
            <a:t> </a:t>
          </a:r>
          <a:r>
            <a:rPr lang="id-ID" dirty="0" err="1"/>
            <a:t>competitive</a:t>
          </a:r>
          <a:r>
            <a:rPr lang="id-ID" dirty="0"/>
            <a:t> </a:t>
          </a:r>
          <a:r>
            <a:rPr lang="id-ID" dirty="0" err="1"/>
            <a:t>edge</a:t>
          </a:r>
          <a:r>
            <a:rPr lang="id-ID" dirty="0"/>
            <a:t> in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space</a:t>
          </a:r>
          <a:r>
            <a:rPr lang="id-ID" dirty="0"/>
            <a:t> </a:t>
          </a:r>
          <a:r>
            <a:rPr lang="id-ID" dirty="0" err="1"/>
            <a:t>industry</a:t>
          </a:r>
          <a:r>
            <a:rPr lang="id-ID" dirty="0"/>
            <a:t>.</a:t>
          </a:r>
          <a:endParaRPr lang="en-US" dirty="0"/>
        </a:p>
      </dgm:t>
    </dgm:pt>
    <dgm:pt modelId="{C96AA1F0-B7A8-4C1A-95D2-865B8C471618}" type="parTrans" cxnId="{30AF2BD1-B4C5-4D2A-8179-757C97CD8485}">
      <dgm:prSet/>
      <dgm:spPr/>
      <dgm:t>
        <a:bodyPr/>
        <a:lstStyle/>
        <a:p>
          <a:endParaRPr lang="en-US"/>
        </a:p>
      </dgm:t>
    </dgm:pt>
    <dgm:pt modelId="{EA2D3A5E-0AD8-46DD-8609-019033962F92}" type="sibTrans" cxnId="{30AF2BD1-B4C5-4D2A-8179-757C97CD8485}">
      <dgm:prSet/>
      <dgm:spPr/>
      <dgm:t>
        <a:bodyPr/>
        <a:lstStyle/>
        <a:p>
          <a:endParaRPr lang="en-US"/>
        </a:p>
      </dgm:t>
    </dgm:pt>
    <dgm:pt modelId="{22069557-F963-7A41-8A82-127475C3E63E}" type="pres">
      <dgm:prSet presAssocID="{5DB8233B-B22D-483A-B952-2F6C0C962D73}" presName="Name0" presStyleCnt="0">
        <dgm:presLayoutVars>
          <dgm:dir/>
          <dgm:animLvl val="lvl"/>
          <dgm:resizeHandles val="exact"/>
        </dgm:presLayoutVars>
      </dgm:prSet>
      <dgm:spPr/>
    </dgm:pt>
    <dgm:pt modelId="{EBF5F88D-6A47-C24E-9FDF-1C1A20CA2F70}" type="pres">
      <dgm:prSet presAssocID="{DF98511A-5819-4247-B660-197C6C662C31}" presName="boxAndChildren" presStyleCnt="0"/>
      <dgm:spPr/>
    </dgm:pt>
    <dgm:pt modelId="{B55E65C5-0A6F-B547-A8BA-746E285610A3}" type="pres">
      <dgm:prSet presAssocID="{DF98511A-5819-4247-B660-197C6C662C31}" presName="parentTextBox" presStyleLbl="node1" presStyleIdx="0" presStyleCnt="4"/>
      <dgm:spPr/>
    </dgm:pt>
    <dgm:pt modelId="{B583AED3-8EA9-5543-9706-D3D515344EFF}" type="pres">
      <dgm:prSet presAssocID="{C6A650C2-EF9A-4EA3-BFE9-937BE70E4509}" presName="sp" presStyleCnt="0"/>
      <dgm:spPr/>
    </dgm:pt>
    <dgm:pt modelId="{38A5175E-037D-2B41-B60E-517C01F27719}" type="pres">
      <dgm:prSet presAssocID="{4D951B6C-19FF-4B53-93D9-8D9D0826E404}" presName="arrowAndChildren" presStyleCnt="0"/>
      <dgm:spPr/>
    </dgm:pt>
    <dgm:pt modelId="{F8CAC1E7-BA62-8846-9CBB-6B243DEC36E0}" type="pres">
      <dgm:prSet presAssocID="{4D951B6C-19FF-4B53-93D9-8D9D0826E404}" presName="parentTextArrow" presStyleLbl="node1" presStyleIdx="1" presStyleCnt="4"/>
      <dgm:spPr/>
    </dgm:pt>
    <dgm:pt modelId="{12265894-041B-8242-9537-F4ED40D5EA86}" type="pres">
      <dgm:prSet presAssocID="{07C1BFF4-8CB3-48CD-905D-BC8402F7BE13}" presName="sp" presStyleCnt="0"/>
      <dgm:spPr/>
    </dgm:pt>
    <dgm:pt modelId="{4D065D44-19FB-B643-9ADC-6688A6A58B27}" type="pres">
      <dgm:prSet presAssocID="{785C434E-12E3-48A9-B1B3-B32BDCF2C0E0}" presName="arrowAndChildren" presStyleCnt="0"/>
      <dgm:spPr/>
    </dgm:pt>
    <dgm:pt modelId="{EDE7C524-F9C2-F646-9507-45C810E5E6B3}" type="pres">
      <dgm:prSet presAssocID="{785C434E-12E3-48A9-B1B3-B32BDCF2C0E0}" presName="parentTextArrow" presStyleLbl="node1" presStyleIdx="2" presStyleCnt="4"/>
      <dgm:spPr/>
    </dgm:pt>
    <dgm:pt modelId="{B3D85C14-06AF-6843-A22E-6A5EFB913F8F}" type="pres">
      <dgm:prSet presAssocID="{39F95704-966D-4903-8FAA-BD1E3A9EF1BE}" presName="sp" presStyleCnt="0"/>
      <dgm:spPr/>
    </dgm:pt>
    <dgm:pt modelId="{751B3127-4BB3-6F45-ABB8-43EC011B11ED}" type="pres">
      <dgm:prSet presAssocID="{6DD27673-C9A4-48A2-BCA5-5925E33EF05E}" presName="arrowAndChildren" presStyleCnt="0"/>
      <dgm:spPr/>
    </dgm:pt>
    <dgm:pt modelId="{1C8163C5-0368-2F48-A656-B79F36C8CD34}" type="pres">
      <dgm:prSet presAssocID="{6DD27673-C9A4-48A2-BCA5-5925E33EF05E}" presName="parentTextArrow" presStyleLbl="node1" presStyleIdx="3" presStyleCnt="4"/>
      <dgm:spPr/>
    </dgm:pt>
  </dgm:ptLst>
  <dgm:cxnLst>
    <dgm:cxn modelId="{57F4C55B-A7A3-4CB3-AD87-78CE075D5B07}" srcId="{5DB8233B-B22D-483A-B952-2F6C0C962D73}" destId="{785C434E-12E3-48A9-B1B3-B32BDCF2C0E0}" srcOrd="1" destOrd="0" parTransId="{CF196AE8-783C-4A5C-9C54-300D02296CF8}" sibTransId="{07C1BFF4-8CB3-48CD-905D-BC8402F7BE13}"/>
    <dgm:cxn modelId="{71C4A160-1FF6-9D4D-9F1A-7DAA530F8742}" type="presOf" srcId="{5DB8233B-B22D-483A-B952-2F6C0C962D73}" destId="{22069557-F963-7A41-8A82-127475C3E63E}" srcOrd="0" destOrd="0" presId="urn:microsoft.com/office/officeart/2005/8/layout/process4"/>
    <dgm:cxn modelId="{D6F2AE61-DAF7-594A-807B-5511CD8D9984}" type="presOf" srcId="{6DD27673-C9A4-48A2-BCA5-5925E33EF05E}" destId="{1C8163C5-0368-2F48-A656-B79F36C8CD34}" srcOrd="0" destOrd="0" presId="urn:microsoft.com/office/officeart/2005/8/layout/process4"/>
    <dgm:cxn modelId="{4460E472-2126-4740-AC46-F230EB32BBE8}" srcId="{5DB8233B-B22D-483A-B952-2F6C0C962D73}" destId="{4D951B6C-19FF-4B53-93D9-8D9D0826E404}" srcOrd="2" destOrd="0" parTransId="{91CDF9A2-F740-4B80-A252-369FE9E91FC5}" sibTransId="{C6A650C2-EF9A-4EA3-BFE9-937BE70E4509}"/>
    <dgm:cxn modelId="{C2AEBA81-60E7-4913-AADD-E7B47C1DC946}" srcId="{5DB8233B-B22D-483A-B952-2F6C0C962D73}" destId="{6DD27673-C9A4-48A2-BCA5-5925E33EF05E}" srcOrd="0" destOrd="0" parTransId="{16E5293B-DAC2-4135-B8F4-2AB937949447}" sibTransId="{39F95704-966D-4903-8FAA-BD1E3A9EF1BE}"/>
    <dgm:cxn modelId="{E851A986-1A4C-884D-B752-D4F990C5BBCE}" type="presOf" srcId="{785C434E-12E3-48A9-B1B3-B32BDCF2C0E0}" destId="{EDE7C524-F9C2-F646-9507-45C810E5E6B3}" srcOrd="0" destOrd="0" presId="urn:microsoft.com/office/officeart/2005/8/layout/process4"/>
    <dgm:cxn modelId="{33627ECC-D96A-CC42-8ED4-2A03693AD752}" type="presOf" srcId="{DF98511A-5819-4247-B660-197C6C662C31}" destId="{B55E65C5-0A6F-B547-A8BA-746E285610A3}" srcOrd="0" destOrd="0" presId="urn:microsoft.com/office/officeart/2005/8/layout/process4"/>
    <dgm:cxn modelId="{30AF2BD1-B4C5-4D2A-8179-757C97CD8485}" srcId="{5DB8233B-B22D-483A-B952-2F6C0C962D73}" destId="{DF98511A-5819-4247-B660-197C6C662C31}" srcOrd="3" destOrd="0" parTransId="{C96AA1F0-B7A8-4C1A-95D2-865B8C471618}" sibTransId="{EA2D3A5E-0AD8-46DD-8609-019033962F92}"/>
    <dgm:cxn modelId="{F6B7ECF1-2865-4346-92FC-5E11CDF68DBA}" type="presOf" srcId="{4D951B6C-19FF-4B53-93D9-8D9D0826E404}" destId="{F8CAC1E7-BA62-8846-9CBB-6B243DEC36E0}" srcOrd="0" destOrd="0" presId="urn:microsoft.com/office/officeart/2005/8/layout/process4"/>
    <dgm:cxn modelId="{2B38C9C5-3B9A-B34D-A98D-3A52A6E3F541}" type="presParOf" srcId="{22069557-F963-7A41-8A82-127475C3E63E}" destId="{EBF5F88D-6A47-C24E-9FDF-1C1A20CA2F70}" srcOrd="0" destOrd="0" presId="urn:microsoft.com/office/officeart/2005/8/layout/process4"/>
    <dgm:cxn modelId="{991AD076-F127-2C44-8132-388B97D98F65}" type="presParOf" srcId="{EBF5F88D-6A47-C24E-9FDF-1C1A20CA2F70}" destId="{B55E65C5-0A6F-B547-A8BA-746E285610A3}" srcOrd="0" destOrd="0" presId="urn:microsoft.com/office/officeart/2005/8/layout/process4"/>
    <dgm:cxn modelId="{D46CB2CF-90C7-4E44-9F8E-96CA4D6F5FD2}" type="presParOf" srcId="{22069557-F963-7A41-8A82-127475C3E63E}" destId="{B583AED3-8EA9-5543-9706-D3D515344EFF}" srcOrd="1" destOrd="0" presId="urn:microsoft.com/office/officeart/2005/8/layout/process4"/>
    <dgm:cxn modelId="{7CC727CB-C458-2244-B47B-E4C5C4D67EC9}" type="presParOf" srcId="{22069557-F963-7A41-8A82-127475C3E63E}" destId="{38A5175E-037D-2B41-B60E-517C01F27719}" srcOrd="2" destOrd="0" presId="urn:microsoft.com/office/officeart/2005/8/layout/process4"/>
    <dgm:cxn modelId="{295ED3F4-EEAC-224B-8583-7303AB17886B}" type="presParOf" srcId="{38A5175E-037D-2B41-B60E-517C01F27719}" destId="{F8CAC1E7-BA62-8846-9CBB-6B243DEC36E0}" srcOrd="0" destOrd="0" presId="urn:microsoft.com/office/officeart/2005/8/layout/process4"/>
    <dgm:cxn modelId="{891CC5D5-7894-6243-A3E4-801548B2850B}" type="presParOf" srcId="{22069557-F963-7A41-8A82-127475C3E63E}" destId="{12265894-041B-8242-9537-F4ED40D5EA86}" srcOrd="3" destOrd="0" presId="urn:microsoft.com/office/officeart/2005/8/layout/process4"/>
    <dgm:cxn modelId="{5937BB48-2A67-4C40-9B2D-58DE83BDA5B5}" type="presParOf" srcId="{22069557-F963-7A41-8A82-127475C3E63E}" destId="{4D065D44-19FB-B643-9ADC-6688A6A58B27}" srcOrd="4" destOrd="0" presId="urn:microsoft.com/office/officeart/2005/8/layout/process4"/>
    <dgm:cxn modelId="{692029A3-79FD-A948-8AB2-14D73BEF7578}" type="presParOf" srcId="{4D065D44-19FB-B643-9ADC-6688A6A58B27}" destId="{EDE7C524-F9C2-F646-9507-45C810E5E6B3}" srcOrd="0" destOrd="0" presId="urn:microsoft.com/office/officeart/2005/8/layout/process4"/>
    <dgm:cxn modelId="{4577BE57-12F1-8649-BDEA-3DB87237A437}" type="presParOf" srcId="{22069557-F963-7A41-8A82-127475C3E63E}" destId="{B3D85C14-06AF-6843-A22E-6A5EFB913F8F}" srcOrd="5" destOrd="0" presId="urn:microsoft.com/office/officeart/2005/8/layout/process4"/>
    <dgm:cxn modelId="{D1462B58-DAB3-8143-A1C0-C4CA39969262}" type="presParOf" srcId="{22069557-F963-7A41-8A82-127475C3E63E}" destId="{751B3127-4BB3-6F45-ABB8-43EC011B11ED}" srcOrd="6" destOrd="0" presId="urn:microsoft.com/office/officeart/2005/8/layout/process4"/>
    <dgm:cxn modelId="{5446046C-873D-9C41-8A83-9F9228301F6E}" type="presParOf" srcId="{751B3127-4BB3-6F45-ABB8-43EC011B11ED}" destId="{1C8163C5-0368-2F48-A656-B79F36C8CD34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5596390-CA17-4635-9E89-6A8C12F9007C}" type="doc">
      <dgm:prSet loTypeId="urn:microsoft.com/office/officeart/2005/8/layout/vList5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D1B0A8-0FD9-493A-848C-6E5F29B91E1E}">
      <dgm:prSet custT="1"/>
      <dgm:spPr>
        <a:gradFill rotWithShape="0">
          <a:gsLst>
            <a:gs pos="0">
              <a:srgbClr val="AC3EC1">
                <a:hueOff val="0"/>
                <a:satOff val="0"/>
                <a:lumOff val="0"/>
                <a:alphaOff val="0"/>
                <a:tint val="98000"/>
                <a:lumMod val="100000"/>
              </a:srgbClr>
            </a:gs>
            <a:gs pos="100000">
              <a:srgbClr val="7030A0"/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68580" tIns="34290" rIns="68580" bIns="34290" numCol="1" spcCol="1270" anchor="ctr" anchorCtr="0"/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Scatter Plots:</a:t>
          </a:r>
          <a:endParaRPr lang="en-US" sz="1800" b="1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CD9A49E-BEDB-42BE-AB29-F3E43964DF37}" type="parTrans" cxnId="{56A393A2-9616-4173-ACEF-0E77E1B80EAF}">
      <dgm:prSet/>
      <dgm:spPr/>
      <dgm:t>
        <a:bodyPr/>
        <a:lstStyle/>
        <a:p>
          <a:endParaRPr lang="en-US"/>
        </a:p>
      </dgm:t>
    </dgm:pt>
    <dgm:pt modelId="{9A2328AF-8C54-4CEA-9D87-C2B1B8378CE1}" type="sibTrans" cxnId="{56A393A2-9616-4173-ACEF-0E77E1B80EAF}">
      <dgm:prSet/>
      <dgm:spPr/>
      <dgm:t>
        <a:bodyPr/>
        <a:lstStyle/>
        <a:p>
          <a:endParaRPr lang="en-US"/>
        </a:p>
      </dgm:t>
    </dgm:pt>
    <dgm:pt modelId="{BA5512B8-B213-4557-A56F-1F5062096F40}">
      <dgm:prSet custT="1"/>
      <dgm:spPr/>
      <dgm:t>
        <a:bodyPr/>
        <a:lstStyle/>
        <a:p>
          <a:r>
            <a:rPr lang="id-ID" sz="1200"/>
            <a:t>Payload Mass vs. Success Rate.</a:t>
          </a:r>
          <a:endParaRPr lang="en-US" sz="1200"/>
        </a:p>
      </dgm:t>
    </dgm:pt>
    <dgm:pt modelId="{A7799AD0-B9B4-4FAA-A15C-54F0A4D4D173}" type="parTrans" cxnId="{73D254C6-48BA-4499-8812-83B0EA6B2B50}">
      <dgm:prSet/>
      <dgm:spPr/>
      <dgm:t>
        <a:bodyPr/>
        <a:lstStyle/>
        <a:p>
          <a:endParaRPr lang="en-US"/>
        </a:p>
      </dgm:t>
    </dgm:pt>
    <dgm:pt modelId="{2468C863-9E9E-4747-9353-CF4EC17D8341}" type="sibTrans" cxnId="{73D254C6-48BA-4499-8812-83B0EA6B2B50}">
      <dgm:prSet/>
      <dgm:spPr/>
      <dgm:t>
        <a:bodyPr/>
        <a:lstStyle/>
        <a:p>
          <a:endParaRPr lang="en-US"/>
        </a:p>
      </dgm:t>
    </dgm:pt>
    <dgm:pt modelId="{E5CECDF5-E07B-4B8B-BA4A-08782FA882C3}">
      <dgm:prSet custT="1"/>
      <dgm:spPr/>
      <dgm:t>
        <a:bodyPr/>
        <a:lstStyle/>
        <a:p>
          <a:r>
            <a:rPr lang="id-ID" sz="1200"/>
            <a:t>Flight Number vs. Launch Site.</a:t>
          </a:r>
          <a:endParaRPr lang="en-US" sz="1200"/>
        </a:p>
      </dgm:t>
    </dgm:pt>
    <dgm:pt modelId="{B63D30FD-168F-44B9-9329-D117B7EE5EDC}" type="parTrans" cxnId="{9406311D-A537-438C-AB47-7263D8ABD9E9}">
      <dgm:prSet/>
      <dgm:spPr/>
      <dgm:t>
        <a:bodyPr/>
        <a:lstStyle/>
        <a:p>
          <a:endParaRPr lang="en-US"/>
        </a:p>
      </dgm:t>
    </dgm:pt>
    <dgm:pt modelId="{484BA21A-C152-4BB1-A3BB-8958F8955978}" type="sibTrans" cxnId="{9406311D-A537-438C-AB47-7263D8ABD9E9}">
      <dgm:prSet/>
      <dgm:spPr/>
      <dgm:t>
        <a:bodyPr/>
        <a:lstStyle/>
        <a:p>
          <a:endParaRPr lang="en-US"/>
        </a:p>
      </dgm:t>
    </dgm:pt>
    <dgm:pt modelId="{EB0D8449-F8F5-4EF1-AB86-72B2E330E8FD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rgbClr val="7030A0"/>
            </a:gs>
          </a:gsLst>
        </a:gradFill>
      </dgm:spPr>
      <dgm:t>
        <a:bodyPr/>
        <a:lstStyle/>
        <a:p>
          <a:r>
            <a:rPr lang="id-ID" b="1"/>
            <a:t>Bar Charts</a:t>
          </a:r>
          <a:r>
            <a:rPr lang="id-ID"/>
            <a:t>:</a:t>
          </a:r>
          <a:endParaRPr lang="en-US"/>
        </a:p>
      </dgm:t>
    </dgm:pt>
    <dgm:pt modelId="{771A35CA-AFBE-49C1-A881-BB20CDCBD8AC}" type="parTrans" cxnId="{FD603CCF-AA50-40E4-A681-C8073FA43414}">
      <dgm:prSet/>
      <dgm:spPr/>
      <dgm:t>
        <a:bodyPr/>
        <a:lstStyle/>
        <a:p>
          <a:endParaRPr lang="en-US"/>
        </a:p>
      </dgm:t>
    </dgm:pt>
    <dgm:pt modelId="{7802B6D1-8AE1-4BCE-BFCE-F95E51FE3359}" type="sibTrans" cxnId="{FD603CCF-AA50-40E4-A681-C8073FA43414}">
      <dgm:prSet/>
      <dgm:spPr/>
      <dgm:t>
        <a:bodyPr/>
        <a:lstStyle/>
        <a:p>
          <a:endParaRPr lang="en-US"/>
        </a:p>
      </dgm:t>
    </dgm:pt>
    <dgm:pt modelId="{8BE85265-7EF4-413C-B6BF-67FF1FE1E48B}">
      <dgm:prSet custT="1"/>
      <dgm:spPr/>
      <dgm:t>
        <a:bodyPr/>
        <a:lstStyle/>
        <a:p>
          <a:r>
            <a:rPr lang="id-ID" sz="1200" dirty="0" err="1"/>
            <a:t>Success</a:t>
          </a:r>
          <a:r>
            <a:rPr lang="id-ID" sz="1200" dirty="0"/>
            <a:t> </a:t>
          </a:r>
          <a:r>
            <a:rPr lang="id-ID" sz="1200" dirty="0" err="1"/>
            <a:t>rates</a:t>
          </a:r>
          <a:r>
            <a:rPr lang="id-ID" sz="1200" dirty="0"/>
            <a:t> </a:t>
          </a:r>
          <a:r>
            <a:rPr lang="id-ID" sz="1200" dirty="0" err="1"/>
            <a:t>by</a:t>
          </a:r>
          <a:r>
            <a:rPr lang="id-ID" sz="1200" dirty="0"/>
            <a:t> orbit </a:t>
          </a:r>
          <a:r>
            <a:rPr lang="id-ID" sz="1200" dirty="0" err="1"/>
            <a:t>type</a:t>
          </a:r>
          <a:r>
            <a:rPr lang="id-ID" sz="1200" dirty="0"/>
            <a:t>.</a:t>
          </a:r>
          <a:endParaRPr lang="en-US" sz="1200" dirty="0"/>
        </a:p>
      </dgm:t>
    </dgm:pt>
    <dgm:pt modelId="{93C8BC73-52C4-49DE-9DC4-76A6E42C5D2C}" type="parTrans" cxnId="{E01A52A3-7255-48D6-938D-C2800DE3F038}">
      <dgm:prSet/>
      <dgm:spPr/>
      <dgm:t>
        <a:bodyPr/>
        <a:lstStyle/>
        <a:p>
          <a:endParaRPr lang="en-US"/>
        </a:p>
      </dgm:t>
    </dgm:pt>
    <dgm:pt modelId="{E0D5C84A-0C21-46EF-B807-CA0AA6EA7CC6}" type="sibTrans" cxnId="{E01A52A3-7255-48D6-938D-C2800DE3F038}">
      <dgm:prSet/>
      <dgm:spPr/>
      <dgm:t>
        <a:bodyPr/>
        <a:lstStyle/>
        <a:p>
          <a:endParaRPr lang="en-US"/>
        </a:p>
      </dgm:t>
    </dgm:pt>
    <dgm:pt modelId="{CC0A903D-C440-4DF5-8CCC-70E2161915A7}">
      <dgm:prSet custT="1"/>
      <dgm:spPr/>
      <dgm:t>
        <a:bodyPr/>
        <a:lstStyle/>
        <a:p>
          <a:r>
            <a:rPr lang="id-ID" sz="1200" dirty="0" err="1"/>
            <a:t>Payload</a:t>
          </a:r>
          <a:r>
            <a:rPr lang="id-ID" sz="1200" dirty="0"/>
            <a:t> </a:t>
          </a:r>
          <a:r>
            <a:rPr lang="id-ID" sz="1200" dirty="0" err="1"/>
            <a:t>mass</a:t>
          </a:r>
          <a:r>
            <a:rPr lang="id-ID" sz="1200" dirty="0"/>
            <a:t> </a:t>
          </a:r>
          <a:r>
            <a:rPr lang="id-ID" sz="1200" dirty="0" err="1"/>
            <a:t>distributions</a:t>
          </a:r>
          <a:r>
            <a:rPr lang="id-ID" sz="800" dirty="0"/>
            <a:t>.</a:t>
          </a:r>
          <a:endParaRPr lang="en-US" sz="800" dirty="0"/>
        </a:p>
      </dgm:t>
    </dgm:pt>
    <dgm:pt modelId="{9E7AF531-230C-47C9-9053-653D1705BD9E}" type="parTrans" cxnId="{11AD1DB9-DAA1-4593-A088-B5D672FA1AD7}">
      <dgm:prSet/>
      <dgm:spPr/>
      <dgm:t>
        <a:bodyPr/>
        <a:lstStyle/>
        <a:p>
          <a:endParaRPr lang="en-US"/>
        </a:p>
      </dgm:t>
    </dgm:pt>
    <dgm:pt modelId="{515D9D7A-19E2-4EB3-B4D4-D49524315490}" type="sibTrans" cxnId="{11AD1DB9-DAA1-4593-A088-B5D672FA1AD7}">
      <dgm:prSet/>
      <dgm:spPr/>
      <dgm:t>
        <a:bodyPr/>
        <a:lstStyle/>
        <a:p>
          <a:endParaRPr lang="en-US"/>
        </a:p>
      </dgm:t>
    </dgm:pt>
    <dgm:pt modelId="{ED4F3AF0-8C34-4736-8754-3DC81EF545B8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rgbClr val="7030A0"/>
            </a:gs>
          </a:gsLst>
        </a:gradFill>
      </dgm:spPr>
      <dgm:t>
        <a:bodyPr/>
        <a:lstStyle/>
        <a:p>
          <a:r>
            <a:rPr lang="id-ID" b="1"/>
            <a:t>Time Series Analysis</a:t>
          </a:r>
          <a:r>
            <a:rPr lang="id-ID"/>
            <a:t>:</a:t>
          </a:r>
          <a:endParaRPr lang="en-US"/>
        </a:p>
      </dgm:t>
    </dgm:pt>
    <dgm:pt modelId="{D754D3EF-6478-42E9-8BBE-5B2562CC824A}" type="parTrans" cxnId="{042876DF-4998-49A6-A49D-299916788477}">
      <dgm:prSet/>
      <dgm:spPr/>
      <dgm:t>
        <a:bodyPr/>
        <a:lstStyle/>
        <a:p>
          <a:endParaRPr lang="en-US"/>
        </a:p>
      </dgm:t>
    </dgm:pt>
    <dgm:pt modelId="{4E6DA93C-F1E5-4AF0-8E2E-23CDC76F4AAD}" type="sibTrans" cxnId="{042876DF-4998-49A6-A49D-299916788477}">
      <dgm:prSet/>
      <dgm:spPr/>
      <dgm:t>
        <a:bodyPr/>
        <a:lstStyle/>
        <a:p>
          <a:endParaRPr lang="en-US"/>
        </a:p>
      </dgm:t>
    </dgm:pt>
    <dgm:pt modelId="{834C003B-AFD1-480F-8EBD-DF79B854C9AF}">
      <dgm:prSet custT="1"/>
      <dgm:spPr/>
      <dgm:t>
        <a:bodyPr/>
        <a:lstStyle/>
        <a:p>
          <a:r>
            <a:rPr lang="id-ID" sz="1200"/>
            <a:t>Success rate trends over the years.</a:t>
          </a:r>
          <a:endParaRPr lang="en-US" sz="1200"/>
        </a:p>
      </dgm:t>
    </dgm:pt>
    <dgm:pt modelId="{A06A4B7C-173E-4A39-84A3-D8E718119B62}" type="parTrans" cxnId="{7022D5A7-C710-4F7A-87E3-D3DA8A2BFEC7}">
      <dgm:prSet/>
      <dgm:spPr/>
      <dgm:t>
        <a:bodyPr/>
        <a:lstStyle/>
        <a:p>
          <a:endParaRPr lang="en-US"/>
        </a:p>
      </dgm:t>
    </dgm:pt>
    <dgm:pt modelId="{4CA859C6-3C8D-4D28-A679-CC9CED25C4EF}" type="sibTrans" cxnId="{7022D5A7-C710-4F7A-87E3-D3DA8A2BFEC7}">
      <dgm:prSet/>
      <dgm:spPr/>
      <dgm:t>
        <a:bodyPr/>
        <a:lstStyle/>
        <a:p>
          <a:endParaRPr lang="en-US"/>
        </a:p>
      </dgm:t>
    </dgm:pt>
    <dgm:pt modelId="{284FA23B-D1F0-418B-A7FE-2A13AC5DF016}">
      <dgm:prSet/>
      <dgm:spPr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rgbClr val="7030A0"/>
            </a:gs>
          </a:gsLst>
        </a:gradFill>
      </dgm:spPr>
      <dgm:t>
        <a:bodyPr/>
        <a:lstStyle/>
        <a:p>
          <a:r>
            <a:rPr lang="id-ID" b="1"/>
            <a:t>4.Interactive Dashboards</a:t>
          </a:r>
          <a:r>
            <a:rPr lang="id-ID"/>
            <a:t> were created using Plotly Dash, allowing users to:</a:t>
          </a:r>
          <a:endParaRPr lang="en-US"/>
        </a:p>
      </dgm:t>
    </dgm:pt>
    <dgm:pt modelId="{DDA492FC-2928-4900-A40E-EA2EE18B23F9}" type="parTrans" cxnId="{BF8BEC7A-91A1-4B9E-835A-4E7D80900472}">
      <dgm:prSet/>
      <dgm:spPr/>
      <dgm:t>
        <a:bodyPr/>
        <a:lstStyle/>
        <a:p>
          <a:endParaRPr lang="en-US"/>
        </a:p>
      </dgm:t>
    </dgm:pt>
    <dgm:pt modelId="{644CC097-736C-42B3-A7FF-95EE8C8E85F0}" type="sibTrans" cxnId="{BF8BEC7A-91A1-4B9E-835A-4E7D80900472}">
      <dgm:prSet/>
      <dgm:spPr/>
      <dgm:t>
        <a:bodyPr/>
        <a:lstStyle/>
        <a:p>
          <a:endParaRPr lang="en-US"/>
        </a:p>
      </dgm:t>
    </dgm:pt>
    <dgm:pt modelId="{0470A12C-C81E-4548-9199-600F32037488}">
      <dgm:prSet/>
      <dgm:spPr/>
      <dgm:t>
        <a:bodyPr/>
        <a:lstStyle/>
        <a:p>
          <a:r>
            <a:rPr lang="id-ID" dirty="0"/>
            <a:t>Filter data </a:t>
          </a:r>
          <a:r>
            <a:rPr lang="id-ID" dirty="0" err="1"/>
            <a:t>by</a:t>
          </a:r>
          <a:r>
            <a:rPr lang="id-ID" dirty="0"/>
            <a:t> </a:t>
          </a:r>
          <a:r>
            <a:rPr lang="id-ID" dirty="0" err="1"/>
            <a:t>payload</a:t>
          </a:r>
          <a:r>
            <a:rPr lang="id-ID" dirty="0"/>
            <a:t> </a:t>
          </a:r>
          <a:r>
            <a:rPr lang="id-ID" dirty="0" err="1"/>
            <a:t>range</a:t>
          </a:r>
          <a:r>
            <a:rPr lang="id-ID" dirty="0"/>
            <a:t>.</a:t>
          </a:r>
          <a:endParaRPr lang="en-US" dirty="0"/>
        </a:p>
      </dgm:t>
    </dgm:pt>
    <dgm:pt modelId="{12965714-D48F-402C-A2BD-4025995B4ED1}" type="parTrans" cxnId="{8C99EF42-EED6-4BEA-99A0-8113412DD021}">
      <dgm:prSet/>
      <dgm:spPr/>
      <dgm:t>
        <a:bodyPr/>
        <a:lstStyle/>
        <a:p>
          <a:endParaRPr lang="en-US"/>
        </a:p>
      </dgm:t>
    </dgm:pt>
    <dgm:pt modelId="{4E49AFF5-153D-443B-BA3B-3B0266D9E1A8}" type="sibTrans" cxnId="{8C99EF42-EED6-4BEA-99A0-8113412DD021}">
      <dgm:prSet/>
      <dgm:spPr/>
      <dgm:t>
        <a:bodyPr/>
        <a:lstStyle/>
        <a:p>
          <a:endParaRPr lang="en-US"/>
        </a:p>
      </dgm:t>
    </dgm:pt>
    <dgm:pt modelId="{906C7440-96F2-442F-9DCF-018D3BF68D6B}">
      <dgm:prSet/>
      <dgm:spPr/>
      <dgm:t>
        <a:bodyPr/>
        <a:lstStyle/>
        <a:p>
          <a:r>
            <a:rPr lang="id-ID" dirty="0"/>
            <a:t>View </a:t>
          </a:r>
          <a:r>
            <a:rPr lang="id-ID" dirty="0" err="1"/>
            <a:t>success</a:t>
          </a:r>
          <a:r>
            <a:rPr lang="id-ID" dirty="0"/>
            <a:t> </a:t>
          </a:r>
          <a:r>
            <a:rPr lang="id-ID" dirty="0" err="1"/>
            <a:t>rate</a:t>
          </a:r>
          <a:r>
            <a:rPr lang="id-ID" b="1" dirty="0" err="1"/>
            <a:t>Outcome</a:t>
          </a:r>
          <a:r>
            <a:rPr lang="id-ID" b="1" dirty="0"/>
            <a:t>:</a:t>
          </a:r>
          <a:r>
            <a:rPr lang="id-ID" dirty="0"/>
            <a:t> </a:t>
          </a:r>
          <a:r>
            <a:rPr lang="id-ID" dirty="0" err="1"/>
            <a:t>Through</a:t>
          </a:r>
          <a:r>
            <a:rPr lang="id-ID" dirty="0"/>
            <a:t> EDA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visualizations</a:t>
          </a:r>
          <a:r>
            <a:rPr lang="id-ID" dirty="0"/>
            <a:t>, </a:t>
          </a:r>
          <a:r>
            <a:rPr lang="id-ID" dirty="0" err="1"/>
            <a:t>patterns</a:t>
          </a:r>
          <a:r>
            <a:rPr lang="id-ID" dirty="0"/>
            <a:t> </a:t>
          </a:r>
          <a:r>
            <a:rPr lang="id-ID" dirty="0" err="1"/>
            <a:t>such</a:t>
          </a:r>
          <a:r>
            <a:rPr lang="id-ID" dirty="0"/>
            <a:t> as </a:t>
          </a:r>
          <a:r>
            <a:rPr lang="id-ID" dirty="0" err="1"/>
            <a:t>payload</a:t>
          </a:r>
          <a:r>
            <a:rPr lang="id-ID" dirty="0"/>
            <a:t> </a:t>
          </a:r>
          <a:r>
            <a:rPr lang="id-ID" dirty="0" err="1"/>
            <a:t>mass</a:t>
          </a:r>
          <a:r>
            <a:rPr lang="id-ID" dirty="0"/>
            <a:t> </a:t>
          </a:r>
          <a:r>
            <a:rPr lang="id-ID" dirty="0" err="1"/>
            <a:t>affecting</a:t>
          </a:r>
          <a:r>
            <a:rPr lang="id-ID" dirty="0"/>
            <a:t> </a:t>
          </a:r>
          <a:r>
            <a:rPr lang="id-ID" dirty="0" err="1"/>
            <a:t>success</a:t>
          </a:r>
          <a:r>
            <a:rPr lang="id-ID" dirty="0"/>
            <a:t> </a:t>
          </a:r>
          <a:r>
            <a:rPr lang="id-ID" dirty="0" err="1"/>
            <a:t>rates</a:t>
          </a:r>
          <a:r>
            <a:rPr lang="id-ID" dirty="0"/>
            <a:t>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launch</a:t>
          </a:r>
          <a:r>
            <a:rPr lang="id-ID" dirty="0"/>
            <a:t> </a:t>
          </a:r>
          <a:r>
            <a:rPr lang="id-ID" dirty="0" err="1"/>
            <a:t>site</a:t>
          </a:r>
          <a:r>
            <a:rPr lang="id-ID" dirty="0"/>
            <a:t> </a:t>
          </a:r>
          <a:r>
            <a:rPr lang="id-ID" dirty="0" err="1"/>
            <a:t>performance</a:t>
          </a:r>
          <a:r>
            <a:rPr lang="id-ID" dirty="0"/>
            <a:t> </a:t>
          </a:r>
          <a:r>
            <a:rPr lang="id-ID" dirty="0" err="1"/>
            <a:t>variations</a:t>
          </a:r>
          <a:r>
            <a:rPr lang="id-ID" dirty="0"/>
            <a:t> were </a:t>
          </a:r>
          <a:r>
            <a:rPr lang="id-ID" dirty="0" err="1"/>
            <a:t>uncovered</a:t>
          </a:r>
          <a:r>
            <a:rPr lang="id-ID" dirty="0"/>
            <a:t>. </a:t>
          </a:r>
          <a:r>
            <a:rPr lang="id-ID" dirty="0" err="1"/>
            <a:t>These</a:t>
          </a:r>
          <a:r>
            <a:rPr lang="id-ID" dirty="0"/>
            <a:t> </a:t>
          </a:r>
          <a:r>
            <a:rPr lang="id-ID" dirty="0" err="1"/>
            <a:t>insights</a:t>
          </a:r>
          <a:r>
            <a:rPr lang="id-ID" dirty="0"/>
            <a:t> </a:t>
          </a:r>
          <a:r>
            <a:rPr lang="id-ID" dirty="0" err="1"/>
            <a:t>informed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selection</a:t>
          </a:r>
          <a:r>
            <a:rPr lang="id-ID" dirty="0"/>
            <a:t> </a:t>
          </a:r>
          <a:r>
            <a:rPr lang="id-ID" dirty="0" err="1"/>
            <a:t>of</a:t>
          </a:r>
          <a:r>
            <a:rPr lang="id-ID" dirty="0"/>
            <a:t> </a:t>
          </a:r>
          <a:r>
            <a:rPr lang="id-ID" dirty="0" err="1"/>
            <a:t>features</a:t>
          </a:r>
          <a:r>
            <a:rPr lang="id-ID" dirty="0"/>
            <a:t> </a:t>
          </a:r>
          <a:r>
            <a:rPr lang="id-ID" dirty="0" err="1"/>
            <a:t>for</a:t>
          </a:r>
          <a:r>
            <a:rPr lang="id-ID" dirty="0"/>
            <a:t> </a:t>
          </a:r>
          <a:r>
            <a:rPr lang="id-ID" dirty="0" err="1"/>
            <a:t>predictive</a:t>
          </a:r>
          <a:r>
            <a:rPr lang="id-ID" dirty="0"/>
            <a:t> modeling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enabled</a:t>
          </a:r>
          <a:r>
            <a:rPr lang="id-ID" dirty="0"/>
            <a:t> </a:t>
          </a:r>
          <a:r>
            <a:rPr lang="id-ID" dirty="0" err="1"/>
            <a:t>intuitive</a:t>
          </a:r>
          <a:r>
            <a:rPr lang="id-ID" dirty="0"/>
            <a:t> </a:t>
          </a:r>
          <a:r>
            <a:rPr lang="id-ID" dirty="0" err="1"/>
            <a:t>storytelling</a:t>
          </a:r>
          <a:r>
            <a:rPr lang="id-ID" dirty="0"/>
            <a:t> </a:t>
          </a:r>
          <a:r>
            <a:rPr lang="id-ID" dirty="0" err="1"/>
            <a:t>through</a:t>
          </a:r>
          <a:r>
            <a:rPr lang="id-ID" dirty="0"/>
            <a:t> </a:t>
          </a:r>
          <a:r>
            <a:rPr lang="id-ID" dirty="0" err="1"/>
            <a:t>interactive</a:t>
          </a:r>
          <a:r>
            <a:rPr lang="id-ID" dirty="0"/>
            <a:t> </a:t>
          </a:r>
          <a:r>
            <a:rPr lang="id-ID" dirty="0" err="1"/>
            <a:t>visuals.s</a:t>
          </a:r>
          <a:r>
            <a:rPr lang="id-ID" dirty="0"/>
            <a:t> </a:t>
          </a:r>
          <a:r>
            <a:rPr lang="id-ID" dirty="0" err="1"/>
            <a:t>by</a:t>
          </a:r>
          <a:r>
            <a:rPr lang="id-ID" dirty="0"/>
            <a:t> </a:t>
          </a:r>
          <a:r>
            <a:rPr lang="id-ID" dirty="0" err="1"/>
            <a:t>launch</a:t>
          </a:r>
          <a:r>
            <a:rPr lang="id-ID" dirty="0"/>
            <a:t> </a:t>
          </a:r>
          <a:r>
            <a:rPr lang="id-ID" dirty="0" err="1"/>
            <a:t>site</a:t>
          </a:r>
          <a:r>
            <a:rPr lang="id-ID" dirty="0"/>
            <a:t>.</a:t>
          </a:r>
          <a:endParaRPr lang="en-US" dirty="0"/>
        </a:p>
      </dgm:t>
    </dgm:pt>
    <dgm:pt modelId="{9EF1D36E-A8D2-4163-BFDE-596432C447B6}" type="parTrans" cxnId="{964A1035-2C44-4FA7-9B57-C764648CC8A5}">
      <dgm:prSet/>
      <dgm:spPr/>
      <dgm:t>
        <a:bodyPr/>
        <a:lstStyle/>
        <a:p>
          <a:endParaRPr lang="en-US"/>
        </a:p>
      </dgm:t>
    </dgm:pt>
    <dgm:pt modelId="{C395AC0C-72C5-4E72-AD1F-D3A9523FEB91}" type="sibTrans" cxnId="{964A1035-2C44-4FA7-9B57-C764648CC8A5}">
      <dgm:prSet/>
      <dgm:spPr/>
      <dgm:t>
        <a:bodyPr/>
        <a:lstStyle/>
        <a:p>
          <a:endParaRPr lang="en-US"/>
        </a:p>
      </dgm:t>
    </dgm:pt>
    <dgm:pt modelId="{8C234926-93F4-4437-9B86-4F3EADC21129}">
      <dgm:prSet/>
      <dgm:spPr/>
      <dgm:t>
        <a:bodyPr/>
        <a:lstStyle/>
        <a:p>
          <a:r>
            <a:rPr lang="id-ID" dirty="0" err="1"/>
            <a:t>Analyze</a:t>
          </a:r>
          <a:r>
            <a:rPr lang="id-ID" dirty="0"/>
            <a:t> </a:t>
          </a:r>
          <a:r>
            <a:rPr lang="id-ID" dirty="0" err="1"/>
            <a:t>success</a:t>
          </a:r>
          <a:r>
            <a:rPr lang="id-ID" dirty="0"/>
            <a:t> </a:t>
          </a:r>
          <a:r>
            <a:rPr lang="id-ID" dirty="0" err="1"/>
            <a:t>probabilities</a:t>
          </a:r>
          <a:r>
            <a:rPr lang="id-ID" dirty="0"/>
            <a:t> </a:t>
          </a:r>
          <a:r>
            <a:rPr lang="id-ID" dirty="0" err="1"/>
            <a:t>visually</a:t>
          </a:r>
          <a:r>
            <a:rPr lang="id-ID" dirty="0"/>
            <a:t>.</a:t>
          </a:r>
          <a:endParaRPr lang="en-US" dirty="0"/>
        </a:p>
      </dgm:t>
    </dgm:pt>
    <dgm:pt modelId="{E86B467C-8035-42C5-96E6-A9499C8E5819}" type="parTrans" cxnId="{E8EDBDD3-81D5-4A12-AA28-0039AADD2734}">
      <dgm:prSet/>
      <dgm:spPr/>
      <dgm:t>
        <a:bodyPr/>
        <a:lstStyle/>
        <a:p>
          <a:endParaRPr lang="en-US"/>
        </a:p>
      </dgm:t>
    </dgm:pt>
    <dgm:pt modelId="{B0C09B43-EE77-4240-B0B3-00C136657194}" type="sibTrans" cxnId="{E8EDBDD3-81D5-4A12-AA28-0039AADD2734}">
      <dgm:prSet/>
      <dgm:spPr/>
      <dgm:t>
        <a:bodyPr/>
        <a:lstStyle/>
        <a:p>
          <a:endParaRPr lang="en-US"/>
        </a:p>
      </dgm:t>
    </dgm:pt>
    <dgm:pt modelId="{4C3E019C-D081-F141-8E85-892B94E331C0}" type="pres">
      <dgm:prSet presAssocID="{15596390-CA17-4635-9E89-6A8C12F9007C}" presName="Name0" presStyleCnt="0">
        <dgm:presLayoutVars>
          <dgm:dir/>
          <dgm:animLvl val="lvl"/>
          <dgm:resizeHandles val="exact"/>
        </dgm:presLayoutVars>
      </dgm:prSet>
      <dgm:spPr/>
    </dgm:pt>
    <dgm:pt modelId="{A8992656-1CFA-704C-9F1B-43BBABE67611}" type="pres">
      <dgm:prSet presAssocID="{75D1B0A8-0FD9-493A-848C-6E5F29B91E1E}" presName="linNode" presStyleCnt="0"/>
      <dgm:spPr/>
    </dgm:pt>
    <dgm:pt modelId="{E5451425-06E9-A747-B070-CBDB457B75AB}" type="pres">
      <dgm:prSet presAssocID="{75D1B0A8-0FD9-493A-848C-6E5F29B91E1E}" presName="parentText" presStyleLbl="node1" presStyleIdx="0" presStyleCnt="4">
        <dgm:presLayoutVars>
          <dgm:chMax val="1"/>
          <dgm:bulletEnabled val="1"/>
        </dgm:presLayoutVars>
      </dgm:prSet>
      <dgm:spPr>
        <a:xfrm>
          <a:off x="0" y="1957"/>
          <a:ext cx="3056488" cy="941518"/>
        </a:xfrm>
        <a:prstGeom prst="roundRect">
          <a:avLst/>
        </a:prstGeom>
      </dgm:spPr>
    </dgm:pt>
    <dgm:pt modelId="{4D184DF8-4739-D042-829B-D8D1234EE8C4}" type="pres">
      <dgm:prSet presAssocID="{75D1B0A8-0FD9-493A-848C-6E5F29B91E1E}" presName="descendantText" presStyleLbl="alignAccFollowNode1" presStyleIdx="0" presStyleCnt="4">
        <dgm:presLayoutVars>
          <dgm:bulletEnabled val="1"/>
        </dgm:presLayoutVars>
      </dgm:prSet>
      <dgm:spPr/>
    </dgm:pt>
    <dgm:pt modelId="{076A2BC5-49E9-0F44-919C-EDFA7E8FE227}" type="pres">
      <dgm:prSet presAssocID="{9A2328AF-8C54-4CEA-9D87-C2B1B8378CE1}" presName="sp" presStyleCnt="0"/>
      <dgm:spPr/>
    </dgm:pt>
    <dgm:pt modelId="{244A26E3-7E97-5E47-AA9E-D0049DA26C95}" type="pres">
      <dgm:prSet presAssocID="{EB0D8449-F8F5-4EF1-AB86-72B2E330E8FD}" presName="linNode" presStyleCnt="0"/>
      <dgm:spPr/>
    </dgm:pt>
    <dgm:pt modelId="{CA7F5972-65B8-7B4A-A4F1-1ED512E8F6EF}" type="pres">
      <dgm:prSet presAssocID="{EB0D8449-F8F5-4EF1-AB86-72B2E330E8FD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2D81B17-8D26-2442-9DCE-3A7D626CCBA3}" type="pres">
      <dgm:prSet presAssocID="{EB0D8449-F8F5-4EF1-AB86-72B2E330E8FD}" presName="descendantText" presStyleLbl="alignAccFollowNode1" presStyleIdx="1" presStyleCnt="4">
        <dgm:presLayoutVars>
          <dgm:bulletEnabled val="1"/>
        </dgm:presLayoutVars>
      </dgm:prSet>
      <dgm:spPr/>
    </dgm:pt>
    <dgm:pt modelId="{82B61EDD-E94F-B544-A4A1-8EA36A699E9F}" type="pres">
      <dgm:prSet presAssocID="{7802B6D1-8AE1-4BCE-BFCE-F95E51FE3359}" presName="sp" presStyleCnt="0"/>
      <dgm:spPr/>
    </dgm:pt>
    <dgm:pt modelId="{560792E3-B3A2-DB45-91AD-BCC8A9352E8D}" type="pres">
      <dgm:prSet presAssocID="{ED4F3AF0-8C34-4736-8754-3DC81EF545B8}" presName="linNode" presStyleCnt="0"/>
      <dgm:spPr/>
    </dgm:pt>
    <dgm:pt modelId="{E56604C3-D17C-F44A-B312-B2C436BC680F}" type="pres">
      <dgm:prSet presAssocID="{ED4F3AF0-8C34-4736-8754-3DC81EF545B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4AE72E8-2281-3241-B65E-A2FBF2208E0A}" type="pres">
      <dgm:prSet presAssocID="{ED4F3AF0-8C34-4736-8754-3DC81EF545B8}" presName="descendantText" presStyleLbl="alignAccFollowNode1" presStyleIdx="2" presStyleCnt="4">
        <dgm:presLayoutVars>
          <dgm:bulletEnabled val="1"/>
        </dgm:presLayoutVars>
      </dgm:prSet>
      <dgm:spPr/>
    </dgm:pt>
    <dgm:pt modelId="{42A4063A-5E96-F64B-9B85-3CEF54AEB3DC}" type="pres">
      <dgm:prSet presAssocID="{4E6DA93C-F1E5-4AF0-8E2E-23CDC76F4AAD}" presName="sp" presStyleCnt="0"/>
      <dgm:spPr/>
    </dgm:pt>
    <dgm:pt modelId="{B0EF3F56-A418-8946-9FCB-AAB666101C4C}" type="pres">
      <dgm:prSet presAssocID="{284FA23B-D1F0-418B-A7FE-2A13AC5DF016}" presName="linNode" presStyleCnt="0"/>
      <dgm:spPr/>
    </dgm:pt>
    <dgm:pt modelId="{70059BC7-FA44-9747-845B-2D1E606DFDED}" type="pres">
      <dgm:prSet presAssocID="{284FA23B-D1F0-418B-A7FE-2A13AC5DF016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21CC6089-65BF-AA4E-BC7F-CD1702E4001A}" type="pres">
      <dgm:prSet presAssocID="{284FA23B-D1F0-418B-A7FE-2A13AC5DF016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F34ED0B-42D2-7548-942A-8FFC85A65834}" type="presOf" srcId="{8C234926-93F4-4437-9B86-4F3EADC21129}" destId="{21CC6089-65BF-AA4E-BC7F-CD1702E4001A}" srcOrd="0" destOrd="2" presId="urn:microsoft.com/office/officeart/2005/8/layout/vList5"/>
    <dgm:cxn modelId="{9406311D-A537-438C-AB47-7263D8ABD9E9}" srcId="{75D1B0A8-0FD9-493A-848C-6E5F29B91E1E}" destId="{E5CECDF5-E07B-4B8B-BA4A-08782FA882C3}" srcOrd="1" destOrd="0" parTransId="{B63D30FD-168F-44B9-9329-D117B7EE5EDC}" sibTransId="{484BA21A-C152-4BB1-A3BB-8958F8955978}"/>
    <dgm:cxn modelId="{F29D4824-D92D-F245-91AE-A6562A08924C}" type="presOf" srcId="{906C7440-96F2-442F-9DCF-018D3BF68D6B}" destId="{21CC6089-65BF-AA4E-BC7F-CD1702E4001A}" srcOrd="0" destOrd="1" presId="urn:microsoft.com/office/officeart/2005/8/layout/vList5"/>
    <dgm:cxn modelId="{964A1035-2C44-4FA7-9B57-C764648CC8A5}" srcId="{284FA23B-D1F0-418B-A7FE-2A13AC5DF016}" destId="{906C7440-96F2-442F-9DCF-018D3BF68D6B}" srcOrd="1" destOrd="0" parTransId="{9EF1D36E-A8D2-4163-BFDE-596432C447B6}" sibTransId="{C395AC0C-72C5-4E72-AD1F-D3A9523FEB91}"/>
    <dgm:cxn modelId="{C94B2738-008A-A548-B7D3-968DDF64CB6A}" type="presOf" srcId="{834C003B-AFD1-480F-8EBD-DF79B854C9AF}" destId="{14AE72E8-2281-3241-B65E-A2FBF2208E0A}" srcOrd="0" destOrd="0" presId="urn:microsoft.com/office/officeart/2005/8/layout/vList5"/>
    <dgm:cxn modelId="{8C99EF42-EED6-4BEA-99A0-8113412DD021}" srcId="{284FA23B-D1F0-418B-A7FE-2A13AC5DF016}" destId="{0470A12C-C81E-4548-9199-600F32037488}" srcOrd="0" destOrd="0" parTransId="{12965714-D48F-402C-A2BD-4025995B4ED1}" sibTransId="{4E49AFF5-153D-443B-BA3B-3B0266D9E1A8}"/>
    <dgm:cxn modelId="{8137FC49-D6C1-2D43-937B-9107BEBFD310}" type="presOf" srcId="{15596390-CA17-4635-9E89-6A8C12F9007C}" destId="{4C3E019C-D081-F141-8E85-892B94E331C0}" srcOrd="0" destOrd="0" presId="urn:microsoft.com/office/officeart/2005/8/layout/vList5"/>
    <dgm:cxn modelId="{0B3E4151-654E-7A47-88E4-B21BB0C4AF26}" type="presOf" srcId="{284FA23B-D1F0-418B-A7FE-2A13AC5DF016}" destId="{70059BC7-FA44-9747-845B-2D1E606DFDED}" srcOrd="0" destOrd="0" presId="urn:microsoft.com/office/officeart/2005/8/layout/vList5"/>
    <dgm:cxn modelId="{854C9A59-493A-FA4B-897C-B96B05B54059}" type="presOf" srcId="{75D1B0A8-0FD9-493A-848C-6E5F29B91E1E}" destId="{E5451425-06E9-A747-B070-CBDB457B75AB}" srcOrd="0" destOrd="0" presId="urn:microsoft.com/office/officeart/2005/8/layout/vList5"/>
    <dgm:cxn modelId="{F1709C5D-16D8-004F-AF5F-EA59E1BEFAAE}" type="presOf" srcId="{EB0D8449-F8F5-4EF1-AB86-72B2E330E8FD}" destId="{CA7F5972-65B8-7B4A-A4F1-1ED512E8F6EF}" srcOrd="0" destOrd="0" presId="urn:microsoft.com/office/officeart/2005/8/layout/vList5"/>
    <dgm:cxn modelId="{4536BF75-7600-2A42-A929-741E8406C480}" type="presOf" srcId="{BA5512B8-B213-4557-A56F-1F5062096F40}" destId="{4D184DF8-4739-D042-829B-D8D1234EE8C4}" srcOrd="0" destOrd="0" presId="urn:microsoft.com/office/officeart/2005/8/layout/vList5"/>
    <dgm:cxn modelId="{BF8BEC7A-91A1-4B9E-835A-4E7D80900472}" srcId="{15596390-CA17-4635-9E89-6A8C12F9007C}" destId="{284FA23B-D1F0-418B-A7FE-2A13AC5DF016}" srcOrd="3" destOrd="0" parTransId="{DDA492FC-2928-4900-A40E-EA2EE18B23F9}" sibTransId="{644CC097-736C-42B3-A7FF-95EE8C8E85F0}"/>
    <dgm:cxn modelId="{4C23EB7B-77AB-4A48-8B82-9D216D24EFA9}" type="presOf" srcId="{CC0A903D-C440-4DF5-8CCC-70E2161915A7}" destId="{E2D81B17-8D26-2442-9DCE-3A7D626CCBA3}" srcOrd="0" destOrd="1" presId="urn:microsoft.com/office/officeart/2005/8/layout/vList5"/>
    <dgm:cxn modelId="{6C710185-1393-B94E-B385-1992DA766FF8}" type="presOf" srcId="{ED4F3AF0-8C34-4736-8754-3DC81EF545B8}" destId="{E56604C3-D17C-F44A-B312-B2C436BC680F}" srcOrd="0" destOrd="0" presId="urn:microsoft.com/office/officeart/2005/8/layout/vList5"/>
    <dgm:cxn modelId="{DF17AE99-FE45-534D-8352-897FE44A9D19}" type="presOf" srcId="{8BE85265-7EF4-413C-B6BF-67FF1FE1E48B}" destId="{E2D81B17-8D26-2442-9DCE-3A7D626CCBA3}" srcOrd="0" destOrd="0" presId="urn:microsoft.com/office/officeart/2005/8/layout/vList5"/>
    <dgm:cxn modelId="{56A393A2-9616-4173-ACEF-0E77E1B80EAF}" srcId="{15596390-CA17-4635-9E89-6A8C12F9007C}" destId="{75D1B0A8-0FD9-493A-848C-6E5F29B91E1E}" srcOrd="0" destOrd="0" parTransId="{8CD9A49E-BEDB-42BE-AB29-F3E43964DF37}" sibTransId="{9A2328AF-8C54-4CEA-9D87-C2B1B8378CE1}"/>
    <dgm:cxn modelId="{E01A52A3-7255-48D6-938D-C2800DE3F038}" srcId="{EB0D8449-F8F5-4EF1-AB86-72B2E330E8FD}" destId="{8BE85265-7EF4-413C-B6BF-67FF1FE1E48B}" srcOrd="0" destOrd="0" parTransId="{93C8BC73-52C4-49DE-9DC4-76A6E42C5D2C}" sibTransId="{E0D5C84A-0C21-46EF-B807-CA0AA6EA7CC6}"/>
    <dgm:cxn modelId="{7022D5A7-C710-4F7A-87E3-D3DA8A2BFEC7}" srcId="{ED4F3AF0-8C34-4736-8754-3DC81EF545B8}" destId="{834C003B-AFD1-480F-8EBD-DF79B854C9AF}" srcOrd="0" destOrd="0" parTransId="{A06A4B7C-173E-4A39-84A3-D8E718119B62}" sibTransId="{4CA859C6-3C8D-4D28-A679-CC9CED25C4EF}"/>
    <dgm:cxn modelId="{7FF196AF-A33B-FB42-9E81-DB8ADF32554D}" type="presOf" srcId="{0470A12C-C81E-4548-9199-600F32037488}" destId="{21CC6089-65BF-AA4E-BC7F-CD1702E4001A}" srcOrd="0" destOrd="0" presId="urn:microsoft.com/office/officeart/2005/8/layout/vList5"/>
    <dgm:cxn modelId="{11AD1DB9-DAA1-4593-A088-B5D672FA1AD7}" srcId="{EB0D8449-F8F5-4EF1-AB86-72B2E330E8FD}" destId="{CC0A903D-C440-4DF5-8CCC-70E2161915A7}" srcOrd="1" destOrd="0" parTransId="{9E7AF531-230C-47C9-9053-653D1705BD9E}" sibTransId="{515D9D7A-19E2-4EB3-B4D4-D49524315490}"/>
    <dgm:cxn modelId="{73D254C6-48BA-4499-8812-83B0EA6B2B50}" srcId="{75D1B0A8-0FD9-493A-848C-6E5F29B91E1E}" destId="{BA5512B8-B213-4557-A56F-1F5062096F40}" srcOrd="0" destOrd="0" parTransId="{A7799AD0-B9B4-4FAA-A15C-54F0A4D4D173}" sibTransId="{2468C863-9E9E-4747-9353-CF4EC17D8341}"/>
    <dgm:cxn modelId="{FD603CCF-AA50-40E4-A681-C8073FA43414}" srcId="{15596390-CA17-4635-9E89-6A8C12F9007C}" destId="{EB0D8449-F8F5-4EF1-AB86-72B2E330E8FD}" srcOrd="1" destOrd="0" parTransId="{771A35CA-AFBE-49C1-A881-BB20CDCBD8AC}" sibTransId="{7802B6D1-8AE1-4BCE-BFCE-F95E51FE3359}"/>
    <dgm:cxn modelId="{E8EDBDD3-81D5-4A12-AA28-0039AADD2734}" srcId="{284FA23B-D1F0-418B-A7FE-2A13AC5DF016}" destId="{8C234926-93F4-4437-9B86-4F3EADC21129}" srcOrd="2" destOrd="0" parTransId="{E86B467C-8035-42C5-96E6-A9499C8E5819}" sibTransId="{B0C09B43-EE77-4240-B0B3-00C136657194}"/>
    <dgm:cxn modelId="{042876DF-4998-49A6-A49D-299916788477}" srcId="{15596390-CA17-4635-9E89-6A8C12F9007C}" destId="{ED4F3AF0-8C34-4736-8754-3DC81EF545B8}" srcOrd="2" destOrd="0" parTransId="{D754D3EF-6478-42E9-8BBE-5B2562CC824A}" sibTransId="{4E6DA93C-F1E5-4AF0-8E2E-23CDC76F4AAD}"/>
    <dgm:cxn modelId="{01E8C0EF-A419-9C48-A25E-AF1979C9903B}" type="presOf" srcId="{E5CECDF5-E07B-4B8B-BA4A-08782FA882C3}" destId="{4D184DF8-4739-D042-829B-D8D1234EE8C4}" srcOrd="0" destOrd="1" presId="urn:microsoft.com/office/officeart/2005/8/layout/vList5"/>
    <dgm:cxn modelId="{3D088EEC-EF18-1346-892A-EE3016AE9D57}" type="presParOf" srcId="{4C3E019C-D081-F141-8E85-892B94E331C0}" destId="{A8992656-1CFA-704C-9F1B-43BBABE67611}" srcOrd="0" destOrd="0" presId="urn:microsoft.com/office/officeart/2005/8/layout/vList5"/>
    <dgm:cxn modelId="{E19333B0-8717-9144-9F91-899FACCEEEBC}" type="presParOf" srcId="{A8992656-1CFA-704C-9F1B-43BBABE67611}" destId="{E5451425-06E9-A747-B070-CBDB457B75AB}" srcOrd="0" destOrd="0" presId="urn:microsoft.com/office/officeart/2005/8/layout/vList5"/>
    <dgm:cxn modelId="{ED6FAA08-F6FB-B941-8A62-5B0317F5E858}" type="presParOf" srcId="{A8992656-1CFA-704C-9F1B-43BBABE67611}" destId="{4D184DF8-4739-D042-829B-D8D1234EE8C4}" srcOrd="1" destOrd="0" presId="urn:microsoft.com/office/officeart/2005/8/layout/vList5"/>
    <dgm:cxn modelId="{CB0AB4CF-6BA6-6042-97DC-EF8983904EF0}" type="presParOf" srcId="{4C3E019C-D081-F141-8E85-892B94E331C0}" destId="{076A2BC5-49E9-0F44-919C-EDFA7E8FE227}" srcOrd="1" destOrd="0" presId="urn:microsoft.com/office/officeart/2005/8/layout/vList5"/>
    <dgm:cxn modelId="{BC2693FD-568A-3F44-B254-6EAD2CBADECA}" type="presParOf" srcId="{4C3E019C-D081-F141-8E85-892B94E331C0}" destId="{244A26E3-7E97-5E47-AA9E-D0049DA26C95}" srcOrd="2" destOrd="0" presId="urn:microsoft.com/office/officeart/2005/8/layout/vList5"/>
    <dgm:cxn modelId="{99D2F193-4B08-0947-9F9D-6A5AB52F65B9}" type="presParOf" srcId="{244A26E3-7E97-5E47-AA9E-D0049DA26C95}" destId="{CA7F5972-65B8-7B4A-A4F1-1ED512E8F6EF}" srcOrd="0" destOrd="0" presId="urn:microsoft.com/office/officeart/2005/8/layout/vList5"/>
    <dgm:cxn modelId="{EB3CE674-AF27-C148-A42B-F137A1E332E6}" type="presParOf" srcId="{244A26E3-7E97-5E47-AA9E-D0049DA26C95}" destId="{E2D81B17-8D26-2442-9DCE-3A7D626CCBA3}" srcOrd="1" destOrd="0" presId="urn:microsoft.com/office/officeart/2005/8/layout/vList5"/>
    <dgm:cxn modelId="{9677675B-B231-4541-809F-5F3367B8A65F}" type="presParOf" srcId="{4C3E019C-D081-F141-8E85-892B94E331C0}" destId="{82B61EDD-E94F-B544-A4A1-8EA36A699E9F}" srcOrd="3" destOrd="0" presId="urn:microsoft.com/office/officeart/2005/8/layout/vList5"/>
    <dgm:cxn modelId="{67E7E769-6733-234D-B075-D23DC9801A7F}" type="presParOf" srcId="{4C3E019C-D081-F141-8E85-892B94E331C0}" destId="{560792E3-B3A2-DB45-91AD-BCC8A9352E8D}" srcOrd="4" destOrd="0" presId="urn:microsoft.com/office/officeart/2005/8/layout/vList5"/>
    <dgm:cxn modelId="{E4F2BFFB-2C1F-4D4E-9300-5DDC4E726BD4}" type="presParOf" srcId="{560792E3-B3A2-DB45-91AD-BCC8A9352E8D}" destId="{E56604C3-D17C-F44A-B312-B2C436BC680F}" srcOrd="0" destOrd="0" presId="urn:microsoft.com/office/officeart/2005/8/layout/vList5"/>
    <dgm:cxn modelId="{7E56ED94-E968-B745-BF20-510675115A27}" type="presParOf" srcId="{560792E3-B3A2-DB45-91AD-BCC8A9352E8D}" destId="{14AE72E8-2281-3241-B65E-A2FBF2208E0A}" srcOrd="1" destOrd="0" presId="urn:microsoft.com/office/officeart/2005/8/layout/vList5"/>
    <dgm:cxn modelId="{E7457645-21FB-C54B-9C52-709DA095A2B7}" type="presParOf" srcId="{4C3E019C-D081-F141-8E85-892B94E331C0}" destId="{42A4063A-5E96-F64B-9B85-3CEF54AEB3DC}" srcOrd="5" destOrd="0" presId="urn:microsoft.com/office/officeart/2005/8/layout/vList5"/>
    <dgm:cxn modelId="{566599C9-8FBD-F04C-8E68-6D9BD8A7178B}" type="presParOf" srcId="{4C3E019C-D081-F141-8E85-892B94E331C0}" destId="{B0EF3F56-A418-8946-9FCB-AAB666101C4C}" srcOrd="6" destOrd="0" presId="urn:microsoft.com/office/officeart/2005/8/layout/vList5"/>
    <dgm:cxn modelId="{07B8DF7D-2E61-1248-83F5-55CF5B1AE251}" type="presParOf" srcId="{B0EF3F56-A418-8946-9FCB-AAB666101C4C}" destId="{70059BC7-FA44-9747-845B-2D1E606DFDED}" srcOrd="0" destOrd="0" presId="urn:microsoft.com/office/officeart/2005/8/layout/vList5"/>
    <dgm:cxn modelId="{5160D473-585A-9649-BDF2-1CF5DB3A0B0D}" type="presParOf" srcId="{B0EF3F56-A418-8946-9FCB-AAB666101C4C}" destId="{21CC6089-65BF-AA4E-BC7F-CD1702E4001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D8FED27-3B58-4178-B016-708C80D239F8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50B9B5-065F-48F2-8DEE-04BFC7A3023F}">
      <dgm:prSet/>
      <dgm:spPr/>
      <dgm:t>
        <a:bodyPr/>
        <a:lstStyle/>
        <a:p>
          <a:r>
            <a:rPr lang="id-ID" b="1"/>
            <a:t>Key Steps</a:t>
          </a:r>
          <a:endParaRPr lang="en-US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tooltip="Show more"/>
          </dgm14:cNvPr>
        </a:ext>
      </dgm:extLst>
    </dgm:pt>
    <dgm:pt modelId="{65D0E20C-E229-4798-84EA-BCACF02A915B}" type="parTrans" cxnId="{182DD6D0-EFCE-4795-9502-091E7138E7B8}">
      <dgm:prSet/>
      <dgm:spPr/>
      <dgm:t>
        <a:bodyPr/>
        <a:lstStyle/>
        <a:p>
          <a:endParaRPr lang="en-US"/>
        </a:p>
      </dgm:t>
    </dgm:pt>
    <dgm:pt modelId="{A99C06CC-6610-4E81-8961-794BCF64AAFD}" type="sibTrans" cxnId="{182DD6D0-EFCE-4795-9502-091E7138E7B8}">
      <dgm:prSet/>
      <dgm:spPr/>
      <dgm:t>
        <a:bodyPr/>
        <a:lstStyle/>
        <a:p>
          <a:endParaRPr lang="en-US"/>
        </a:p>
      </dgm:t>
    </dgm:pt>
    <dgm:pt modelId="{5CA64E29-E572-4D76-BD29-7E345B97B9DA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 b="1"/>
            <a:t>Data Preprocessing</a:t>
          </a:r>
          <a:r>
            <a:rPr lang="id-ID"/>
            <a:t>:</a:t>
          </a:r>
          <a:endParaRPr lang="en-US"/>
        </a:p>
      </dgm:t>
    </dgm:pt>
    <dgm:pt modelId="{98D9C54C-9188-461C-8E00-C10C6A517AC6}" type="parTrans" cxnId="{07D6607D-B83A-4EA7-B390-9B2D432DD9C4}">
      <dgm:prSet/>
      <dgm:spPr/>
      <dgm:t>
        <a:bodyPr/>
        <a:lstStyle/>
        <a:p>
          <a:endParaRPr lang="en-US"/>
        </a:p>
      </dgm:t>
    </dgm:pt>
    <dgm:pt modelId="{AC04B6E4-B494-4CBE-B81B-DAEB163DCB8A}" type="sibTrans" cxnId="{07D6607D-B83A-4EA7-B390-9B2D432DD9C4}">
      <dgm:prSet/>
      <dgm:spPr/>
      <dgm:t>
        <a:bodyPr/>
        <a:lstStyle/>
        <a:p>
          <a:endParaRPr lang="en-US"/>
        </a:p>
      </dgm:t>
    </dgm:pt>
    <dgm:pt modelId="{FCF9EC05-AB78-4EFB-8468-4C6342DC4C25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 dirty="0" err="1"/>
            <a:t>Converted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Class</a:t>
          </a:r>
          <a:r>
            <a:rPr lang="id-ID" dirty="0"/>
            <a:t> </a:t>
          </a:r>
          <a:r>
            <a:rPr lang="id-ID" dirty="0" err="1"/>
            <a:t>column</a:t>
          </a:r>
          <a:r>
            <a:rPr lang="id-ID" dirty="0"/>
            <a:t> </a:t>
          </a:r>
          <a:r>
            <a:rPr lang="id-ID" dirty="0" err="1"/>
            <a:t>into</a:t>
          </a:r>
          <a:r>
            <a:rPr lang="id-ID" dirty="0"/>
            <a:t> </a:t>
          </a:r>
          <a:r>
            <a:rPr lang="id-ID" dirty="0" err="1"/>
            <a:t>a</a:t>
          </a:r>
          <a:r>
            <a:rPr lang="id-ID" dirty="0"/>
            <a:t> </a:t>
          </a:r>
          <a:r>
            <a:rPr lang="id-ID" dirty="0" err="1"/>
            <a:t>NumPy</a:t>
          </a:r>
          <a:r>
            <a:rPr lang="id-ID" dirty="0"/>
            <a:t> </a:t>
          </a:r>
          <a:r>
            <a:rPr lang="id-ID" dirty="0" err="1"/>
            <a:t>array</a:t>
          </a:r>
          <a:r>
            <a:rPr lang="id-ID" dirty="0"/>
            <a:t> </a:t>
          </a:r>
          <a:r>
            <a:rPr lang="id-ID" dirty="0" err="1"/>
            <a:t>for</a:t>
          </a:r>
          <a:r>
            <a:rPr lang="id-ID" dirty="0"/>
            <a:t> </a:t>
          </a:r>
          <a:r>
            <a:rPr lang="id-ID" dirty="0" err="1"/>
            <a:t>labels</a:t>
          </a:r>
          <a:r>
            <a:rPr lang="id-ID" dirty="0"/>
            <a:t>.</a:t>
          </a:r>
          <a:endParaRPr lang="en-US" dirty="0"/>
        </a:p>
      </dgm:t>
    </dgm:pt>
    <dgm:pt modelId="{8D07E434-0228-4DA1-A8A3-61170525C0C9}" type="parTrans" cxnId="{B438AA1F-C5C2-4480-BB66-2EBD04441EB8}">
      <dgm:prSet/>
      <dgm:spPr/>
      <dgm:t>
        <a:bodyPr/>
        <a:lstStyle/>
        <a:p>
          <a:endParaRPr lang="en-US"/>
        </a:p>
      </dgm:t>
    </dgm:pt>
    <dgm:pt modelId="{92ECBE52-6795-4FBD-9539-CCD999C1FBDE}" type="sibTrans" cxnId="{B438AA1F-C5C2-4480-BB66-2EBD04441EB8}">
      <dgm:prSet/>
      <dgm:spPr/>
      <dgm:t>
        <a:bodyPr/>
        <a:lstStyle/>
        <a:p>
          <a:endParaRPr lang="en-US"/>
        </a:p>
      </dgm:t>
    </dgm:pt>
    <dgm:pt modelId="{27AF965E-4C3F-45CA-8C99-476BAFABC626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/>
            <a:t>Standardized the feature dataset using StandardScaler to normalize values for better model performance.</a:t>
          </a:r>
          <a:endParaRPr lang="en-US"/>
        </a:p>
      </dgm:t>
    </dgm:pt>
    <dgm:pt modelId="{1596BE55-5108-4E81-B6E9-CF7623BCABAD}" type="parTrans" cxnId="{651AFD7B-1573-4084-BD97-6DC3B4DA7E1B}">
      <dgm:prSet/>
      <dgm:spPr/>
      <dgm:t>
        <a:bodyPr/>
        <a:lstStyle/>
        <a:p>
          <a:endParaRPr lang="en-US"/>
        </a:p>
      </dgm:t>
    </dgm:pt>
    <dgm:pt modelId="{6221DE20-C668-4EC3-86A2-4AFE6ACCBF0C}" type="sibTrans" cxnId="{651AFD7B-1573-4084-BD97-6DC3B4DA7E1B}">
      <dgm:prSet/>
      <dgm:spPr/>
      <dgm:t>
        <a:bodyPr/>
        <a:lstStyle/>
        <a:p>
          <a:endParaRPr lang="en-US"/>
        </a:p>
      </dgm:t>
    </dgm:pt>
    <dgm:pt modelId="{3971909B-2D03-405D-BBC0-297503CE8F6F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/>
            <a:t>Split the dataset into training (80%) and testing (20%) subsets using train_test_split.</a:t>
          </a:r>
          <a:endParaRPr lang="en-US"/>
        </a:p>
      </dgm:t>
    </dgm:pt>
    <dgm:pt modelId="{C5CEA238-EB90-42C8-BD1A-A90A354D0AA0}" type="parTrans" cxnId="{46E610FE-748C-4CA2-A640-6EB75842A74A}">
      <dgm:prSet/>
      <dgm:spPr/>
      <dgm:t>
        <a:bodyPr/>
        <a:lstStyle/>
        <a:p>
          <a:endParaRPr lang="en-US"/>
        </a:p>
      </dgm:t>
    </dgm:pt>
    <dgm:pt modelId="{231D9491-13D3-48F0-8006-248428578717}" type="sibTrans" cxnId="{46E610FE-748C-4CA2-A640-6EB75842A74A}">
      <dgm:prSet/>
      <dgm:spPr/>
      <dgm:t>
        <a:bodyPr/>
        <a:lstStyle/>
        <a:p>
          <a:endParaRPr lang="en-US"/>
        </a:p>
      </dgm:t>
    </dgm:pt>
    <dgm:pt modelId="{AF03FA94-36B6-44DC-BC73-7C19D0B280D9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 b="1"/>
            <a:t>Model Training and Hyperparameter Tuning</a:t>
          </a:r>
          <a:r>
            <a:rPr lang="id-ID"/>
            <a:t>:</a:t>
          </a:r>
          <a:endParaRPr lang="en-US"/>
        </a:p>
      </dgm:t>
    </dgm:pt>
    <dgm:pt modelId="{263E8DE3-7DBE-490C-A445-FF9BFE62D19B}" type="parTrans" cxnId="{D28A5DCF-5846-4BBC-A04C-CCD7F84F0D20}">
      <dgm:prSet/>
      <dgm:spPr/>
      <dgm:t>
        <a:bodyPr/>
        <a:lstStyle/>
        <a:p>
          <a:endParaRPr lang="en-US"/>
        </a:p>
      </dgm:t>
    </dgm:pt>
    <dgm:pt modelId="{63BE7C49-E25F-41F7-B291-EB786236DC38}" type="sibTrans" cxnId="{D28A5DCF-5846-4BBC-A04C-CCD7F84F0D20}">
      <dgm:prSet/>
      <dgm:spPr/>
      <dgm:t>
        <a:bodyPr/>
        <a:lstStyle/>
        <a:p>
          <a:endParaRPr lang="en-US"/>
        </a:p>
      </dgm:t>
    </dgm:pt>
    <dgm:pt modelId="{A1B3ECF7-6EFA-4015-9D71-FEC00B87AB4A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/>
            <a:t>Utilized GridSearchCV for hyperparameter optimization across four machine learning algorithms:</a:t>
          </a:r>
          <a:endParaRPr lang="en-US"/>
        </a:p>
      </dgm:t>
    </dgm:pt>
    <dgm:pt modelId="{3B4F62BB-0B0D-4E3C-A555-595CD4CB6418}" type="parTrans" cxnId="{17EF4B02-8681-41BF-9D7A-D5B0ACCD46E1}">
      <dgm:prSet/>
      <dgm:spPr/>
      <dgm:t>
        <a:bodyPr/>
        <a:lstStyle/>
        <a:p>
          <a:endParaRPr lang="en-US"/>
        </a:p>
      </dgm:t>
    </dgm:pt>
    <dgm:pt modelId="{1A2D87E4-2002-4E11-8669-1F160A2500CA}" type="sibTrans" cxnId="{17EF4B02-8681-41BF-9D7A-D5B0ACCD46E1}">
      <dgm:prSet/>
      <dgm:spPr/>
      <dgm:t>
        <a:bodyPr/>
        <a:lstStyle/>
        <a:p>
          <a:endParaRPr lang="en-US"/>
        </a:p>
      </dgm:t>
    </dgm:pt>
    <dgm:pt modelId="{532DA14C-5DDE-4C6C-9CBD-414A69593447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 b="1"/>
            <a:t>Logistic Regression</a:t>
          </a:r>
          <a:r>
            <a:rPr lang="id-ID"/>
            <a:t>: Tuned parameters such as C, penalty, and solver.</a:t>
          </a:r>
          <a:endParaRPr lang="en-US"/>
        </a:p>
      </dgm:t>
    </dgm:pt>
    <dgm:pt modelId="{08EE53D2-7CFC-4B31-8FC7-6C691B5E7DC0}" type="parTrans" cxnId="{333EEF1D-83CC-43B3-9740-9BF8B2A4C4DD}">
      <dgm:prSet/>
      <dgm:spPr/>
      <dgm:t>
        <a:bodyPr/>
        <a:lstStyle/>
        <a:p>
          <a:endParaRPr lang="en-US"/>
        </a:p>
      </dgm:t>
    </dgm:pt>
    <dgm:pt modelId="{36C50CB3-6E51-4517-ADEA-A6CA0B6AF54A}" type="sibTrans" cxnId="{333EEF1D-83CC-43B3-9740-9BF8B2A4C4DD}">
      <dgm:prSet/>
      <dgm:spPr/>
      <dgm:t>
        <a:bodyPr/>
        <a:lstStyle/>
        <a:p>
          <a:endParaRPr lang="en-US"/>
        </a:p>
      </dgm:t>
    </dgm:pt>
    <dgm:pt modelId="{D62720ED-3A89-40B6-BAAF-B7F59A743A65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 b="1"/>
            <a:t>Support Vector Machine (SVM)</a:t>
          </a:r>
          <a:r>
            <a:rPr lang="id-ID"/>
            <a:t>: Tuned kernel types, regularization C, and gamma.</a:t>
          </a:r>
          <a:endParaRPr lang="en-US"/>
        </a:p>
      </dgm:t>
    </dgm:pt>
    <dgm:pt modelId="{34460056-6D1E-4835-B7D8-B843BBED9CD8}" type="parTrans" cxnId="{4AD28FAA-7E31-45FF-98A7-A217E694096F}">
      <dgm:prSet/>
      <dgm:spPr/>
      <dgm:t>
        <a:bodyPr/>
        <a:lstStyle/>
        <a:p>
          <a:endParaRPr lang="en-US"/>
        </a:p>
      </dgm:t>
    </dgm:pt>
    <dgm:pt modelId="{D52DD8E8-0F99-4AF3-8190-529A05689A8E}" type="sibTrans" cxnId="{4AD28FAA-7E31-45FF-98A7-A217E694096F}">
      <dgm:prSet/>
      <dgm:spPr/>
      <dgm:t>
        <a:bodyPr/>
        <a:lstStyle/>
        <a:p>
          <a:endParaRPr lang="en-US"/>
        </a:p>
      </dgm:t>
    </dgm:pt>
    <dgm:pt modelId="{7DC3C8E7-2ED3-4C77-B7A7-7552BB56D246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 b="1"/>
            <a:t>Decision Tree</a:t>
          </a:r>
          <a:r>
            <a:rPr lang="id-ID"/>
            <a:t>: Optimized depth, split criteria, and minimum sample splits.</a:t>
          </a:r>
          <a:endParaRPr lang="en-US"/>
        </a:p>
      </dgm:t>
    </dgm:pt>
    <dgm:pt modelId="{DBFE17B4-30B6-4AEC-9A9F-DC8E55A7A56B}" type="parTrans" cxnId="{09F96C12-62B0-4E3B-8FFD-D108FB0B1A6B}">
      <dgm:prSet/>
      <dgm:spPr/>
      <dgm:t>
        <a:bodyPr/>
        <a:lstStyle/>
        <a:p>
          <a:endParaRPr lang="en-US"/>
        </a:p>
      </dgm:t>
    </dgm:pt>
    <dgm:pt modelId="{8910F5BF-459F-4F1E-81CD-B42A0F2671E2}" type="sibTrans" cxnId="{09F96C12-62B0-4E3B-8FFD-D108FB0B1A6B}">
      <dgm:prSet/>
      <dgm:spPr/>
      <dgm:t>
        <a:bodyPr/>
        <a:lstStyle/>
        <a:p>
          <a:endParaRPr lang="en-US"/>
        </a:p>
      </dgm:t>
    </dgm:pt>
    <dgm:pt modelId="{FFC62640-6727-4946-8B6E-4B80CEDC8F37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 b="1"/>
            <a:t>K-Nearest Neighbors (KNN)</a:t>
          </a:r>
          <a:r>
            <a:rPr lang="id-ID"/>
            <a:t>: Tuned the number of neighbors, algorithms, and distance metrics.</a:t>
          </a:r>
          <a:endParaRPr lang="en-US"/>
        </a:p>
      </dgm:t>
    </dgm:pt>
    <dgm:pt modelId="{B5B3C0DD-DEB8-4934-9284-7E10C68E10AC}" type="parTrans" cxnId="{F93A2445-9A64-4B11-8695-15DE6E5B7AED}">
      <dgm:prSet/>
      <dgm:spPr/>
      <dgm:t>
        <a:bodyPr/>
        <a:lstStyle/>
        <a:p>
          <a:endParaRPr lang="en-US"/>
        </a:p>
      </dgm:t>
    </dgm:pt>
    <dgm:pt modelId="{F16ACBE3-D116-4F28-8546-ED6E70E2AA16}" type="sibTrans" cxnId="{F93A2445-9A64-4B11-8695-15DE6E5B7AED}">
      <dgm:prSet/>
      <dgm:spPr/>
      <dgm:t>
        <a:bodyPr/>
        <a:lstStyle/>
        <a:p>
          <a:endParaRPr lang="en-US"/>
        </a:p>
      </dgm:t>
    </dgm:pt>
    <dgm:pt modelId="{45515801-5E99-449D-B881-05B49F2EC7AF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 b="1"/>
            <a:t>Evaluation</a:t>
          </a:r>
          <a:r>
            <a:rPr lang="id-ID"/>
            <a:t>:</a:t>
          </a:r>
          <a:endParaRPr lang="en-US"/>
        </a:p>
      </dgm:t>
    </dgm:pt>
    <dgm:pt modelId="{B7FC68ED-1E96-4146-A6BD-7F1B52787D2C}" type="parTrans" cxnId="{2A22DBAF-8F39-432C-B24C-2B0A7044D8E0}">
      <dgm:prSet/>
      <dgm:spPr/>
      <dgm:t>
        <a:bodyPr/>
        <a:lstStyle/>
        <a:p>
          <a:endParaRPr lang="en-US"/>
        </a:p>
      </dgm:t>
    </dgm:pt>
    <dgm:pt modelId="{01BD1726-589C-45A5-B746-E197B1E8A390}" type="sibTrans" cxnId="{2A22DBAF-8F39-432C-B24C-2B0A7044D8E0}">
      <dgm:prSet/>
      <dgm:spPr/>
      <dgm:t>
        <a:bodyPr/>
        <a:lstStyle/>
        <a:p>
          <a:endParaRPr lang="en-US"/>
        </a:p>
      </dgm:t>
    </dgm:pt>
    <dgm:pt modelId="{12B45719-9F2B-4A78-801B-2C2358CC6E54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/>
            <a:t>Measured performance using metrics like accuracy, F1-score, and confusion matrix analysis.</a:t>
          </a:r>
          <a:endParaRPr lang="en-US"/>
        </a:p>
      </dgm:t>
    </dgm:pt>
    <dgm:pt modelId="{49D0B0B2-CB65-4A50-8694-955499401498}" type="parTrans" cxnId="{45BAD2CF-7429-4116-81EA-E08D1472E8BA}">
      <dgm:prSet/>
      <dgm:spPr/>
      <dgm:t>
        <a:bodyPr/>
        <a:lstStyle/>
        <a:p>
          <a:endParaRPr lang="en-US"/>
        </a:p>
      </dgm:t>
    </dgm:pt>
    <dgm:pt modelId="{BF864186-38CF-495D-A2A6-4F7E6372AFB4}" type="sibTrans" cxnId="{45BAD2CF-7429-4116-81EA-E08D1472E8BA}">
      <dgm:prSet/>
      <dgm:spPr/>
      <dgm:t>
        <a:bodyPr/>
        <a:lstStyle/>
        <a:p>
          <a:endParaRPr lang="en-US"/>
        </a:p>
      </dgm:t>
    </dgm:pt>
    <dgm:pt modelId="{712454C6-2594-4BE7-A294-4F27D254584E}">
      <dgm:prSet/>
      <dgm:spPr>
        <a:solidFill>
          <a:schemeClr val="lt1">
            <a:hueOff val="0"/>
            <a:satOff val="0"/>
            <a:lumOff val="0"/>
          </a:schemeClr>
        </a:solidFill>
      </dgm:spPr>
      <dgm:t>
        <a:bodyPr/>
        <a:lstStyle/>
        <a:p>
          <a:r>
            <a:rPr lang="id-ID" dirty="0" err="1"/>
            <a:t>Compared</a:t>
          </a:r>
          <a:r>
            <a:rPr lang="id-ID" dirty="0"/>
            <a:t> </a:t>
          </a:r>
          <a:r>
            <a:rPr lang="id-ID" dirty="0" err="1"/>
            <a:t>results</a:t>
          </a:r>
          <a:r>
            <a:rPr lang="id-ID" dirty="0"/>
            <a:t> </a:t>
          </a:r>
          <a:r>
            <a:rPr lang="id-ID" dirty="0" err="1"/>
            <a:t>across</a:t>
          </a:r>
          <a:r>
            <a:rPr lang="id-ID" dirty="0"/>
            <a:t> </a:t>
          </a:r>
          <a:r>
            <a:rPr lang="id-ID" dirty="0" err="1"/>
            <a:t>all</a:t>
          </a:r>
          <a:r>
            <a:rPr lang="id-ID" dirty="0"/>
            <a:t> </a:t>
          </a:r>
          <a:r>
            <a:rPr lang="id-ID" dirty="0" err="1"/>
            <a:t>models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determine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best-performing</a:t>
          </a:r>
          <a:r>
            <a:rPr lang="id-ID" dirty="0"/>
            <a:t> </a:t>
          </a:r>
          <a:r>
            <a:rPr lang="id-ID" dirty="0" err="1"/>
            <a:t>method</a:t>
          </a:r>
          <a:r>
            <a:rPr lang="id-ID" dirty="0"/>
            <a:t>.</a:t>
          </a:r>
          <a:endParaRPr lang="en-US" dirty="0"/>
        </a:p>
      </dgm:t>
    </dgm:pt>
    <dgm:pt modelId="{1BC6B025-5E7D-4A95-93DD-3357BB9726EE}" type="parTrans" cxnId="{DBBBFBA4-65E9-4F2A-A2DB-3694497CF5DD}">
      <dgm:prSet/>
      <dgm:spPr/>
      <dgm:t>
        <a:bodyPr/>
        <a:lstStyle/>
        <a:p>
          <a:endParaRPr lang="en-US"/>
        </a:p>
      </dgm:t>
    </dgm:pt>
    <dgm:pt modelId="{D0F06DF3-924B-4634-A013-B405D8250AF7}" type="sibTrans" cxnId="{DBBBFBA4-65E9-4F2A-A2DB-3694497CF5DD}">
      <dgm:prSet/>
      <dgm:spPr/>
      <dgm:t>
        <a:bodyPr/>
        <a:lstStyle/>
        <a:p>
          <a:endParaRPr lang="en-US"/>
        </a:p>
      </dgm:t>
    </dgm:pt>
    <dgm:pt modelId="{8CF43389-436A-0044-BDE9-99ABC951E91B}" type="pres">
      <dgm:prSet presAssocID="{BD8FED27-3B58-4178-B016-708C80D239F8}" presName="linear" presStyleCnt="0">
        <dgm:presLayoutVars>
          <dgm:dir/>
          <dgm:animLvl val="lvl"/>
          <dgm:resizeHandles val="exact"/>
        </dgm:presLayoutVars>
      </dgm:prSet>
      <dgm:spPr/>
    </dgm:pt>
    <dgm:pt modelId="{D528C4A6-4841-974A-BCBA-09A0A3E67F71}" type="pres">
      <dgm:prSet presAssocID="{7350B9B5-065F-48F2-8DEE-04BFC7A3023F}" presName="parentLin" presStyleCnt="0"/>
      <dgm:spPr/>
    </dgm:pt>
    <dgm:pt modelId="{5257D8C1-DFB4-A544-9C88-4AB6771CC405}" type="pres">
      <dgm:prSet presAssocID="{7350B9B5-065F-48F2-8DEE-04BFC7A3023F}" presName="parentLeftMargin" presStyleLbl="node1" presStyleIdx="0" presStyleCnt="1"/>
      <dgm:spPr/>
    </dgm:pt>
    <dgm:pt modelId="{46588C65-94C1-DF45-BF91-C3B9A2FD2F5F}" type="pres">
      <dgm:prSet presAssocID="{7350B9B5-065F-48F2-8DEE-04BFC7A3023F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316A111-5F5C-9645-8E99-6A8DBE650A4F}" type="pres">
      <dgm:prSet presAssocID="{7350B9B5-065F-48F2-8DEE-04BFC7A3023F}" presName="negativeSpace" presStyleCnt="0"/>
      <dgm:spPr/>
    </dgm:pt>
    <dgm:pt modelId="{4DF993F5-1925-3C44-B157-D99918615BD0}" type="pres">
      <dgm:prSet presAssocID="{7350B9B5-065F-48F2-8DEE-04BFC7A3023F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7EF4B02-8681-41BF-9D7A-D5B0ACCD46E1}" srcId="{AF03FA94-36B6-44DC-BC73-7C19D0B280D9}" destId="{A1B3ECF7-6EFA-4015-9D71-FEC00B87AB4A}" srcOrd="0" destOrd="0" parTransId="{3B4F62BB-0B0D-4E3C-A555-595CD4CB6418}" sibTransId="{1A2D87E4-2002-4E11-8669-1F160A2500CA}"/>
    <dgm:cxn modelId="{09F96C12-62B0-4E3B-8FFD-D108FB0B1A6B}" srcId="{A1B3ECF7-6EFA-4015-9D71-FEC00B87AB4A}" destId="{7DC3C8E7-2ED3-4C77-B7A7-7552BB56D246}" srcOrd="2" destOrd="0" parTransId="{DBFE17B4-30B6-4AEC-9A9F-DC8E55A7A56B}" sibTransId="{8910F5BF-459F-4F1E-81CD-B42A0F2671E2}"/>
    <dgm:cxn modelId="{3FC20015-4A1E-7246-BD69-0F18F37A1BDB}" type="presOf" srcId="{7350B9B5-065F-48F2-8DEE-04BFC7A3023F}" destId="{46588C65-94C1-DF45-BF91-C3B9A2FD2F5F}" srcOrd="1" destOrd="0" presId="urn:microsoft.com/office/officeart/2005/8/layout/list1"/>
    <dgm:cxn modelId="{333EEF1D-83CC-43B3-9740-9BF8B2A4C4DD}" srcId="{A1B3ECF7-6EFA-4015-9D71-FEC00B87AB4A}" destId="{532DA14C-5DDE-4C6C-9CBD-414A69593447}" srcOrd="0" destOrd="0" parTransId="{08EE53D2-7CFC-4B31-8FC7-6C691B5E7DC0}" sibTransId="{36C50CB3-6E51-4517-ADEA-A6CA0B6AF54A}"/>
    <dgm:cxn modelId="{B438AA1F-C5C2-4480-BB66-2EBD04441EB8}" srcId="{5CA64E29-E572-4D76-BD29-7E345B97B9DA}" destId="{FCF9EC05-AB78-4EFB-8468-4C6342DC4C25}" srcOrd="0" destOrd="0" parTransId="{8D07E434-0228-4DA1-A8A3-61170525C0C9}" sibTransId="{92ECBE52-6795-4FBD-9539-CCD999C1FBDE}"/>
    <dgm:cxn modelId="{F93A2445-9A64-4B11-8695-15DE6E5B7AED}" srcId="{A1B3ECF7-6EFA-4015-9D71-FEC00B87AB4A}" destId="{FFC62640-6727-4946-8B6E-4B80CEDC8F37}" srcOrd="3" destOrd="0" parTransId="{B5B3C0DD-DEB8-4934-9284-7E10C68E10AC}" sibTransId="{F16ACBE3-D116-4F28-8546-ED6E70E2AA16}"/>
    <dgm:cxn modelId="{E2396A4D-CE24-B740-B9FC-A0EB29902BF7}" type="presOf" srcId="{12B45719-9F2B-4A78-801B-2C2358CC6E54}" destId="{4DF993F5-1925-3C44-B157-D99918615BD0}" srcOrd="0" destOrd="11" presId="urn:microsoft.com/office/officeart/2005/8/layout/list1"/>
    <dgm:cxn modelId="{97011F4E-C52E-524E-9C5F-84AFFDF0BBD5}" type="presOf" srcId="{7DC3C8E7-2ED3-4C77-B7A7-7552BB56D246}" destId="{4DF993F5-1925-3C44-B157-D99918615BD0}" srcOrd="0" destOrd="8" presId="urn:microsoft.com/office/officeart/2005/8/layout/list1"/>
    <dgm:cxn modelId="{93F88572-23AD-1543-ACC7-ABBAC1DF570E}" type="presOf" srcId="{3971909B-2D03-405D-BBC0-297503CE8F6F}" destId="{4DF993F5-1925-3C44-B157-D99918615BD0}" srcOrd="0" destOrd="3" presId="urn:microsoft.com/office/officeart/2005/8/layout/list1"/>
    <dgm:cxn modelId="{18BFA277-8EF9-1D46-A866-294E2ED210FC}" type="presOf" srcId="{AF03FA94-36B6-44DC-BC73-7C19D0B280D9}" destId="{4DF993F5-1925-3C44-B157-D99918615BD0}" srcOrd="0" destOrd="4" presId="urn:microsoft.com/office/officeart/2005/8/layout/list1"/>
    <dgm:cxn modelId="{651AFD7B-1573-4084-BD97-6DC3B4DA7E1B}" srcId="{5CA64E29-E572-4D76-BD29-7E345B97B9DA}" destId="{27AF965E-4C3F-45CA-8C99-476BAFABC626}" srcOrd="1" destOrd="0" parTransId="{1596BE55-5108-4E81-B6E9-CF7623BCABAD}" sibTransId="{6221DE20-C668-4EC3-86A2-4AFE6ACCBF0C}"/>
    <dgm:cxn modelId="{07D6607D-B83A-4EA7-B390-9B2D432DD9C4}" srcId="{7350B9B5-065F-48F2-8DEE-04BFC7A3023F}" destId="{5CA64E29-E572-4D76-BD29-7E345B97B9DA}" srcOrd="0" destOrd="0" parTransId="{98D9C54C-9188-461C-8E00-C10C6A517AC6}" sibTransId="{AC04B6E4-B494-4CBE-B81B-DAEB163DCB8A}"/>
    <dgm:cxn modelId="{FC032E91-748D-EE49-85FC-49A82137BA6A}" type="presOf" srcId="{BD8FED27-3B58-4178-B016-708C80D239F8}" destId="{8CF43389-436A-0044-BDE9-99ABC951E91B}" srcOrd="0" destOrd="0" presId="urn:microsoft.com/office/officeart/2005/8/layout/list1"/>
    <dgm:cxn modelId="{58F19F93-0D64-4749-9B76-E98D6CC9B1A1}" type="presOf" srcId="{A1B3ECF7-6EFA-4015-9D71-FEC00B87AB4A}" destId="{4DF993F5-1925-3C44-B157-D99918615BD0}" srcOrd="0" destOrd="5" presId="urn:microsoft.com/office/officeart/2005/8/layout/list1"/>
    <dgm:cxn modelId="{C714F794-41AE-4548-9FB6-79BC9F950810}" type="presOf" srcId="{45515801-5E99-449D-B881-05B49F2EC7AF}" destId="{4DF993F5-1925-3C44-B157-D99918615BD0}" srcOrd="0" destOrd="10" presId="urn:microsoft.com/office/officeart/2005/8/layout/list1"/>
    <dgm:cxn modelId="{DBBBFBA4-65E9-4F2A-A2DB-3694497CF5DD}" srcId="{45515801-5E99-449D-B881-05B49F2EC7AF}" destId="{712454C6-2594-4BE7-A294-4F27D254584E}" srcOrd="1" destOrd="0" parTransId="{1BC6B025-5E7D-4A95-93DD-3357BB9726EE}" sibTransId="{D0F06DF3-924B-4634-A013-B405D8250AF7}"/>
    <dgm:cxn modelId="{4AD28FAA-7E31-45FF-98A7-A217E694096F}" srcId="{A1B3ECF7-6EFA-4015-9D71-FEC00B87AB4A}" destId="{D62720ED-3A89-40B6-BAAF-B7F59A743A65}" srcOrd="1" destOrd="0" parTransId="{34460056-6D1E-4835-B7D8-B843BBED9CD8}" sibTransId="{D52DD8E8-0F99-4AF3-8190-529A05689A8E}"/>
    <dgm:cxn modelId="{2A22DBAF-8F39-432C-B24C-2B0A7044D8E0}" srcId="{7350B9B5-065F-48F2-8DEE-04BFC7A3023F}" destId="{45515801-5E99-449D-B881-05B49F2EC7AF}" srcOrd="2" destOrd="0" parTransId="{B7FC68ED-1E96-4146-A6BD-7F1B52787D2C}" sibTransId="{01BD1726-589C-45A5-B746-E197B1E8A390}"/>
    <dgm:cxn modelId="{4D7383B8-845A-B245-8058-DE671BFCFC7B}" type="presOf" srcId="{FFC62640-6727-4946-8B6E-4B80CEDC8F37}" destId="{4DF993F5-1925-3C44-B157-D99918615BD0}" srcOrd="0" destOrd="9" presId="urn:microsoft.com/office/officeart/2005/8/layout/list1"/>
    <dgm:cxn modelId="{03A031BE-5BBB-0C4F-9325-43FDC0E8B832}" type="presOf" srcId="{27AF965E-4C3F-45CA-8C99-476BAFABC626}" destId="{4DF993F5-1925-3C44-B157-D99918615BD0}" srcOrd="0" destOrd="2" presId="urn:microsoft.com/office/officeart/2005/8/layout/list1"/>
    <dgm:cxn modelId="{425171BE-9CB4-6B40-806F-C9A5F0DD5852}" type="presOf" srcId="{5CA64E29-E572-4D76-BD29-7E345B97B9DA}" destId="{4DF993F5-1925-3C44-B157-D99918615BD0}" srcOrd="0" destOrd="0" presId="urn:microsoft.com/office/officeart/2005/8/layout/list1"/>
    <dgm:cxn modelId="{04C104C1-636E-0A41-8945-FF086E72C80D}" type="presOf" srcId="{712454C6-2594-4BE7-A294-4F27D254584E}" destId="{4DF993F5-1925-3C44-B157-D99918615BD0}" srcOrd="0" destOrd="12" presId="urn:microsoft.com/office/officeart/2005/8/layout/list1"/>
    <dgm:cxn modelId="{408951CE-5A20-3E42-A1F0-7CDA80C2D465}" type="presOf" srcId="{FCF9EC05-AB78-4EFB-8468-4C6342DC4C25}" destId="{4DF993F5-1925-3C44-B157-D99918615BD0}" srcOrd="0" destOrd="1" presId="urn:microsoft.com/office/officeart/2005/8/layout/list1"/>
    <dgm:cxn modelId="{D28A5DCF-5846-4BBC-A04C-CCD7F84F0D20}" srcId="{7350B9B5-065F-48F2-8DEE-04BFC7A3023F}" destId="{AF03FA94-36B6-44DC-BC73-7C19D0B280D9}" srcOrd="1" destOrd="0" parTransId="{263E8DE3-7DBE-490C-A445-FF9BFE62D19B}" sibTransId="{63BE7C49-E25F-41F7-B291-EB786236DC38}"/>
    <dgm:cxn modelId="{45BAD2CF-7429-4116-81EA-E08D1472E8BA}" srcId="{45515801-5E99-449D-B881-05B49F2EC7AF}" destId="{12B45719-9F2B-4A78-801B-2C2358CC6E54}" srcOrd="0" destOrd="0" parTransId="{49D0B0B2-CB65-4A50-8694-955499401498}" sibTransId="{BF864186-38CF-495D-A2A6-4F7E6372AFB4}"/>
    <dgm:cxn modelId="{182DD6D0-EFCE-4795-9502-091E7138E7B8}" srcId="{BD8FED27-3B58-4178-B016-708C80D239F8}" destId="{7350B9B5-065F-48F2-8DEE-04BFC7A3023F}" srcOrd="0" destOrd="0" parTransId="{65D0E20C-E229-4798-84EA-BCACF02A915B}" sibTransId="{A99C06CC-6610-4E81-8961-794BCF64AAFD}"/>
    <dgm:cxn modelId="{30A595E8-2191-E345-807C-F59AFC719D7A}" type="presOf" srcId="{D62720ED-3A89-40B6-BAAF-B7F59A743A65}" destId="{4DF993F5-1925-3C44-B157-D99918615BD0}" srcOrd="0" destOrd="7" presId="urn:microsoft.com/office/officeart/2005/8/layout/list1"/>
    <dgm:cxn modelId="{3FE625E9-8AD2-864E-9B33-ADD8B902DD61}" type="presOf" srcId="{7350B9B5-065F-48F2-8DEE-04BFC7A3023F}" destId="{5257D8C1-DFB4-A544-9C88-4AB6771CC405}" srcOrd="0" destOrd="0" presId="urn:microsoft.com/office/officeart/2005/8/layout/list1"/>
    <dgm:cxn modelId="{46E610FE-748C-4CA2-A640-6EB75842A74A}" srcId="{5CA64E29-E572-4D76-BD29-7E345B97B9DA}" destId="{3971909B-2D03-405D-BBC0-297503CE8F6F}" srcOrd="2" destOrd="0" parTransId="{C5CEA238-EB90-42C8-BD1A-A90A354D0AA0}" sibTransId="{231D9491-13D3-48F0-8006-248428578717}"/>
    <dgm:cxn modelId="{347A0AFF-FCAE-2242-88DD-DD9AED4B7050}" type="presOf" srcId="{532DA14C-5DDE-4C6C-9CBD-414A69593447}" destId="{4DF993F5-1925-3C44-B157-D99918615BD0}" srcOrd="0" destOrd="6" presId="urn:microsoft.com/office/officeart/2005/8/layout/list1"/>
    <dgm:cxn modelId="{798A01E8-30E3-CA48-92FC-A80959006DAA}" type="presParOf" srcId="{8CF43389-436A-0044-BDE9-99ABC951E91B}" destId="{D528C4A6-4841-974A-BCBA-09A0A3E67F71}" srcOrd="0" destOrd="0" presId="urn:microsoft.com/office/officeart/2005/8/layout/list1"/>
    <dgm:cxn modelId="{3720E653-1B5F-B14D-B17D-F734FB1AFDF7}" type="presParOf" srcId="{D528C4A6-4841-974A-BCBA-09A0A3E67F71}" destId="{5257D8C1-DFB4-A544-9C88-4AB6771CC405}" srcOrd="0" destOrd="0" presId="urn:microsoft.com/office/officeart/2005/8/layout/list1"/>
    <dgm:cxn modelId="{0E6193B1-5129-FF40-B20D-6CC99AF29CC5}" type="presParOf" srcId="{D528C4A6-4841-974A-BCBA-09A0A3E67F71}" destId="{46588C65-94C1-DF45-BF91-C3B9A2FD2F5F}" srcOrd="1" destOrd="0" presId="urn:microsoft.com/office/officeart/2005/8/layout/list1"/>
    <dgm:cxn modelId="{FF3507D1-80ED-5543-96FC-5DF497F5A324}" type="presParOf" srcId="{8CF43389-436A-0044-BDE9-99ABC951E91B}" destId="{E316A111-5F5C-9645-8E99-6A8DBE650A4F}" srcOrd="1" destOrd="0" presId="urn:microsoft.com/office/officeart/2005/8/layout/list1"/>
    <dgm:cxn modelId="{00B75D2B-8B14-8E48-B22D-BC1A28F20011}" type="presParOf" srcId="{8CF43389-436A-0044-BDE9-99ABC951E91B}" destId="{4DF993F5-1925-3C44-B157-D99918615BD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1" i="0" dirty="0">
              <a:solidFill>
                <a:schemeClr val="bg1"/>
              </a:solidFill>
            </a:rPr>
            <a:t>EDA </a:t>
          </a:r>
          <a:r>
            <a:rPr lang="id-ID" b="1" i="0" dirty="0" err="1">
              <a:solidFill>
                <a:schemeClr val="bg1"/>
              </a:solidFill>
            </a:rPr>
            <a:t>with</a:t>
          </a:r>
          <a:r>
            <a:rPr lang="id-ID" b="1" i="0" dirty="0">
              <a:solidFill>
                <a:schemeClr val="bg1"/>
              </a:solidFill>
            </a:rPr>
            <a:t> SQL </a:t>
          </a:r>
          <a:r>
            <a:rPr lang="id-ID" b="1" i="0" dirty="0" err="1">
              <a:solidFill>
                <a:schemeClr val="bg1"/>
              </a:solidFill>
            </a:rPr>
            <a:t>results</a:t>
          </a:r>
          <a:endParaRPr lang="ru-GB" b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1" i="0" dirty="0">
              <a:solidFill>
                <a:schemeClr val="bg1"/>
              </a:solidFill>
            </a:rPr>
            <a:t>EDA </a:t>
          </a:r>
          <a:r>
            <a:rPr lang="id-ID" b="1" i="0" dirty="0" err="1">
              <a:solidFill>
                <a:schemeClr val="bg1"/>
              </a:solidFill>
            </a:rPr>
            <a:t>with</a:t>
          </a:r>
          <a:r>
            <a:rPr lang="id-ID" b="1" i="0" dirty="0">
              <a:solidFill>
                <a:schemeClr val="bg1"/>
              </a:solidFill>
            </a:rPr>
            <a:t> SQL </a:t>
          </a:r>
          <a:r>
            <a:rPr lang="id-ID" b="1" i="0" dirty="0" err="1">
              <a:solidFill>
                <a:schemeClr val="bg1"/>
              </a:solidFill>
            </a:rPr>
            <a:t>results</a:t>
          </a:r>
          <a:endParaRPr lang="ru-GB" b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1" i="0" dirty="0">
              <a:solidFill>
                <a:schemeClr val="bg1"/>
              </a:solidFill>
            </a:rPr>
            <a:t>EDA </a:t>
          </a:r>
          <a:r>
            <a:rPr lang="id-ID" b="1" i="0" dirty="0" err="1">
              <a:solidFill>
                <a:schemeClr val="bg1"/>
              </a:solidFill>
            </a:rPr>
            <a:t>with</a:t>
          </a:r>
          <a:r>
            <a:rPr lang="id-ID" b="1" i="0" dirty="0">
              <a:solidFill>
                <a:schemeClr val="bg1"/>
              </a:solidFill>
            </a:rPr>
            <a:t> SQL </a:t>
          </a:r>
          <a:r>
            <a:rPr lang="id-ID" b="1" i="0" dirty="0" err="1">
              <a:solidFill>
                <a:schemeClr val="bg1"/>
              </a:solidFill>
            </a:rPr>
            <a:t>results</a:t>
          </a:r>
          <a:endParaRPr lang="ru-GB" b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1" i="0" dirty="0">
              <a:solidFill>
                <a:schemeClr val="bg1"/>
              </a:solidFill>
              <a:latin typeface="+mn-lt"/>
            </a:rPr>
            <a:t>EDA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with</a:t>
          </a:r>
          <a:r>
            <a:rPr lang="id-ID" b="1" i="0" dirty="0">
              <a:solidFill>
                <a:schemeClr val="bg1"/>
              </a:solidFill>
              <a:latin typeface="+mn-lt"/>
            </a:rPr>
            <a:t>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visualization</a:t>
          </a:r>
          <a:endParaRPr lang="ru-GB" b="1" dirty="0">
            <a:solidFill>
              <a:schemeClr val="bg1"/>
            </a:solidFill>
            <a:latin typeface="+mn-lt"/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A409B4E-E2F4-4DD1-89AD-F16B75D1C827}" type="doc">
      <dgm:prSet loTypeId="urn:microsoft.com/office/officeart/2005/8/layout/hierarchy1" loCatId="hierarchy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83DE817-F2A3-465E-8A6A-9F7905805724}">
      <dgm:prSet/>
      <dgm:spPr/>
      <dgm:t>
        <a:bodyPr/>
        <a:lstStyle/>
        <a:p>
          <a:r>
            <a:rPr lang="id-ID" b="0"/>
            <a:t>This section provides insights into </a:t>
          </a:r>
          <a:r>
            <a:rPr lang="id-ID" b="0" i="1"/>
            <a:t>SpaceX's</a:t>
          </a:r>
          <a:r>
            <a:rPr lang="id-ID" b="0"/>
            <a:t> rocket launch data, focusing on critical factors influencing mission outcomes. </a:t>
          </a:r>
          <a:endParaRPr lang="en-US"/>
        </a:p>
      </dgm:t>
    </dgm:pt>
    <dgm:pt modelId="{1238339F-A61D-4307-A81F-9D7314886C12}" type="parTrans" cxnId="{DC590869-119C-4945-A17E-0EFCF3D56BC9}">
      <dgm:prSet/>
      <dgm:spPr/>
      <dgm:t>
        <a:bodyPr/>
        <a:lstStyle/>
        <a:p>
          <a:endParaRPr lang="en-US"/>
        </a:p>
      </dgm:t>
    </dgm:pt>
    <dgm:pt modelId="{BF81D8BF-3A7C-4D07-91C3-2394B39792F5}" type="sibTrans" cxnId="{DC590869-119C-4945-A17E-0EFCF3D56BC9}">
      <dgm:prSet/>
      <dgm:spPr/>
      <dgm:t>
        <a:bodyPr/>
        <a:lstStyle/>
        <a:p>
          <a:endParaRPr lang="en-US"/>
        </a:p>
      </dgm:t>
    </dgm:pt>
    <dgm:pt modelId="{F355FD7C-22ED-4848-903C-87A6A0A96B14}">
      <dgm:prSet/>
      <dgm:spPr/>
      <dgm:t>
        <a:bodyPr/>
        <a:lstStyle/>
        <a:p>
          <a:r>
            <a:rPr lang="id-ID" b="0"/>
            <a:t>The visualizations explore various relationships, including launch sites, payload mass, orbit types, and flight numbers, relative to success rates. </a:t>
          </a:r>
          <a:endParaRPr lang="en-US"/>
        </a:p>
      </dgm:t>
    </dgm:pt>
    <dgm:pt modelId="{4A4311D7-F9D4-4480-8483-9AE1019F26D3}" type="parTrans" cxnId="{F5C56E9F-013C-4A55-9D5F-A85AB8660F9F}">
      <dgm:prSet/>
      <dgm:spPr/>
      <dgm:t>
        <a:bodyPr/>
        <a:lstStyle/>
        <a:p>
          <a:endParaRPr lang="en-US"/>
        </a:p>
      </dgm:t>
    </dgm:pt>
    <dgm:pt modelId="{71D389CC-554B-45B0-BF1E-EC1FCFA79688}" type="sibTrans" cxnId="{F5C56E9F-013C-4A55-9D5F-A85AB8660F9F}">
      <dgm:prSet/>
      <dgm:spPr/>
      <dgm:t>
        <a:bodyPr/>
        <a:lstStyle/>
        <a:p>
          <a:endParaRPr lang="en-US"/>
        </a:p>
      </dgm:t>
    </dgm:pt>
    <dgm:pt modelId="{93D83852-2E23-4F95-8DD7-722620258E33}">
      <dgm:prSet/>
      <dgm:spPr/>
      <dgm:t>
        <a:bodyPr/>
        <a:lstStyle/>
        <a:p>
          <a:r>
            <a:rPr lang="id-ID" b="0"/>
            <a:t>Observations reveal how different features, such as orbit type or payload mass, correlate with successful landings, emphasizing patterns and trends over the years. </a:t>
          </a:r>
          <a:endParaRPr lang="en-US"/>
        </a:p>
      </dgm:t>
    </dgm:pt>
    <dgm:pt modelId="{086952CB-6107-40A1-B2A2-94BB43BF2DCB}" type="parTrans" cxnId="{A4120DCA-49FF-466F-A0A6-25D624FFE4C2}">
      <dgm:prSet/>
      <dgm:spPr/>
      <dgm:t>
        <a:bodyPr/>
        <a:lstStyle/>
        <a:p>
          <a:endParaRPr lang="en-US"/>
        </a:p>
      </dgm:t>
    </dgm:pt>
    <dgm:pt modelId="{AC7DD238-0966-428C-B876-8B94AF60B850}" type="sibTrans" cxnId="{A4120DCA-49FF-466F-A0A6-25D624FFE4C2}">
      <dgm:prSet/>
      <dgm:spPr/>
      <dgm:t>
        <a:bodyPr/>
        <a:lstStyle/>
        <a:p>
          <a:endParaRPr lang="en-US"/>
        </a:p>
      </dgm:t>
    </dgm:pt>
    <dgm:pt modelId="{E6764CFF-7855-564D-8538-3CEB29F92E7D}" type="pres">
      <dgm:prSet presAssocID="{0A409B4E-E2F4-4DD1-89AD-F16B75D1C82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B97838B-613C-8F40-9FF7-C1B02D1A51CA}" type="pres">
      <dgm:prSet presAssocID="{783DE817-F2A3-465E-8A6A-9F7905805724}" presName="hierRoot1" presStyleCnt="0"/>
      <dgm:spPr/>
    </dgm:pt>
    <dgm:pt modelId="{C9DC1BFA-73D9-6D4B-86C5-43D03C99F487}" type="pres">
      <dgm:prSet presAssocID="{783DE817-F2A3-465E-8A6A-9F7905805724}" presName="composite" presStyleCnt="0"/>
      <dgm:spPr/>
    </dgm:pt>
    <dgm:pt modelId="{9FE4E3D8-F270-A942-98AC-4A56720045C2}" type="pres">
      <dgm:prSet presAssocID="{783DE817-F2A3-465E-8A6A-9F7905805724}" presName="background" presStyleLbl="node0" presStyleIdx="0" presStyleCnt="3"/>
      <dgm:spPr/>
    </dgm:pt>
    <dgm:pt modelId="{D652E118-966B-F34A-95F1-6B00CFD2E3B7}" type="pres">
      <dgm:prSet presAssocID="{783DE817-F2A3-465E-8A6A-9F7905805724}" presName="text" presStyleLbl="fgAcc0" presStyleIdx="0" presStyleCnt="3">
        <dgm:presLayoutVars>
          <dgm:chPref val="3"/>
        </dgm:presLayoutVars>
      </dgm:prSet>
      <dgm:spPr/>
    </dgm:pt>
    <dgm:pt modelId="{240F98D2-B533-5547-8336-23FAFAE21BF7}" type="pres">
      <dgm:prSet presAssocID="{783DE817-F2A3-465E-8A6A-9F7905805724}" presName="hierChild2" presStyleCnt="0"/>
      <dgm:spPr/>
    </dgm:pt>
    <dgm:pt modelId="{8B39D21D-6F07-3C4A-A4C1-78AEA287EBE6}" type="pres">
      <dgm:prSet presAssocID="{F355FD7C-22ED-4848-903C-87A6A0A96B14}" presName="hierRoot1" presStyleCnt="0"/>
      <dgm:spPr/>
    </dgm:pt>
    <dgm:pt modelId="{4FF8DB4A-6A2E-774F-8F4E-F4C682EECBF9}" type="pres">
      <dgm:prSet presAssocID="{F355FD7C-22ED-4848-903C-87A6A0A96B14}" presName="composite" presStyleCnt="0"/>
      <dgm:spPr/>
    </dgm:pt>
    <dgm:pt modelId="{95B5CED7-3465-AE46-9637-52EDF1D8D44F}" type="pres">
      <dgm:prSet presAssocID="{F355FD7C-22ED-4848-903C-87A6A0A96B14}" presName="background" presStyleLbl="node0" presStyleIdx="1" presStyleCnt="3"/>
      <dgm:spPr/>
    </dgm:pt>
    <dgm:pt modelId="{CC763E88-0CC8-FF48-9108-051E06F19AE4}" type="pres">
      <dgm:prSet presAssocID="{F355FD7C-22ED-4848-903C-87A6A0A96B14}" presName="text" presStyleLbl="fgAcc0" presStyleIdx="1" presStyleCnt="3">
        <dgm:presLayoutVars>
          <dgm:chPref val="3"/>
        </dgm:presLayoutVars>
      </dgm:prSet>
      <dgm:spPr/>
    </dgm:pt>
    <dgm:pt modelId="{AF2A808E-D5D9-964E-AD24-62BD31A19496}" type="pres">
      <dgm:prSet presAssocID="{F355FD7C-22ED-4848-903C-87A6A0A96B14}" presName="hierChild2" presStyleCnt="0"/>
      <dgm:spPr/>
    </dgm:pt>
    <dgm:pt modelId="{F55A3A89-0C09-B846-853F-8034FD9EF811}" type="pres">
      <dgm:prSet presAssocID="{93D83852-2E23-4F95-8DD7-722620258E33}" presName="hierRoot1" presStyleCnt="0"/>
      <dgm:spPr/>
    </dgm:pt>
    <dgm:pt modelId="{BD003E87-F974-5143-AFF3-D9E92301245C}" type="pres">
      <dgm:prSet presAssocID="{93D83852-2E23-4F95-8DD7-722620258E33}" presName="composite" presStyleCnt="0"/>
      <dgm:spPr/>
    </dgm:pt>
    <dgm:pt modelId="{2E825992-4BD9-7A48-BA83-D66AB55BF6B4}" type="pres">
      <dgm:prSet presAssocID="{93D83852-2E23-4F95-8DD7-722620258E33}" presName="background" presStyleLbl="node0" presStyleIdx="2" presStyleCnt="3"/>
      <dgm:spPr/>
    </dgm:pt>
    <dgm:pt modelId="{C03C8674-A210-F249-B68E-3040F1232ED5}" type="pres">
      <dgm:prSet presAssocID="{93D83852-2E23-4F95-8DD7-722620258E33}" presName="text" presStyleLbl="fgAcc0" presStyleIdx="2" presStyleCnt="3">
        <dgm:presLayoutVars>
          <dgm:chPref val="3"/>
        </dgm:presLayoutVars>
      </dgm:prSet>
      <dgm:spPr/>
    </dgm:pt>
    <dgm:pt modelId="{94456E5F-3419-F845-8700-C78A3E73B176}" type="pres">
      <dgm:prSet presAssocID="{93D83852-2E23-4F95-8DD7-722620258E33}" presName="hierChild2" presStyleCnt="0"/>
      <dgm:spPr/>
    </dgm:pt>
  </dgm:ptLst>
  <dgm:cxnLst>
    <dgm:cxn modelId="{14782835-E464-994C-88C4-A4064A336861}" type="presOf" srcId="{783DE817-F2A3-465E-8A6A-9F7905805724}" destId="{D652E118-966B-F34A-95F1-6B00CFD2E3B7}" srcOrd="0" destOrd="0" presId="urn:microsoft.com/office/officeart/2005/8/layout/hierarchy1"/>
    <dgm:cxn modelId="{5BB1F936-B224-E649-8C5B-64E09B04F3C8}" type="presOf" srcId="{F355FD7C-22ED-4848-903C-87A6A0A96B14}" destId="{CC763E88-0CC8-FF48-9108-051E06F19AE4}" srcOrd="0" destOrd="0" presId="urn:microsoft.com/office/officeart/2005/8/layout/hierarchy1"/>
    <dgm:cxn modelId="{E068915F-6CC9-AF43-8444-BBE600BBF353}" type="presOf" srcId="{0A409B4E-E2F4-4DD1-89AD-F16B75D1C827}" destId="{E6764CFF-7855-564D-8538-3CEB29F92E7D}" srcOrd="0" destOrd="0" presId="urn:microsoft.com/office/officeart/2005/8/layout/hierarchy1"/>
    <dgm:cxn modelId="{DC590869-119C-4945-A17E-0EFCF3D56BC9}" srcId="{0A409B4E-E2F4-4DD1-89AD-F16B75D1C827}" destId="{783DE817-F2A3-465E-8A6A-9F7905805724}" srcOrd="0" destOrd="0" parTransId="{1238339F-A61D-4307-A81F-9D7314886C12}" sibTransId="{BF81D8BF-3A7C-4D07-91C3-2394B39792F5}"/>
    <dgm:cxn modelId="{E1767C7A-F6EF-3342-9A35-910C212B0F51}" type="presOf" srcId="{93D83852-2E23-4F95-8DD7-722620258E33}" destId="{C03C8674-A210-F249-B68E-3040F1232ED5}" srcOrd="0" destOrd="0" presId="urn:microsoft.com/office/officeart/2005/8/layout/hierarchy1"/>
    <dgm:cxn modelId="{F5C56E9F-013C-4A55-9D5F-A85AB8660F9F}" srcId="{0A409B4E-E2F4-4DD1-89AD-F16B75D1C827}" destId="{F355FD7C-22ED-4848-903C-87A6A0A96B14}" srcOrd="1" destOrd="0" parTransId="{4A4311D7-F9D4-4480-8483-9AE1019F26D3}" sibTransId="{71D389CC-554B-45B0-BF1E-EC1FCFA79688}"/>
    <dgm:cxn modelId="{A4120DCA-49FF-466F-A0A6-25D624FFE4C2}" srcId="{0A409B4E-E2F4-4DD1-89AD-F16B75D1C827}" destId="{93D83852-2E23-4F95-8DD7-722620258E33}" srcOrd="2" destOrd="0" parTransId="{086952CB-6107-40A1-B2A2-94BB43BF2DCB}" sibTransId="{AC7DD238-0966-428C-B876-8B94AF60B850}"/>
    <dgm:cxn modelId="{90483218-130C-5441-AB1E-CDED59D7FB2D}" type="presParOf" srcId="{E6764CFF-7855-564D-8538-3CEB29F92E7D}" destId="{7B97838B-613C-8F40-9FF7-C1B02D1A51CA}" srcOrd="0" destOrd="0" presId="urn:microsoft.com/office/officeart/2005/8/layout/hierarchy1"/>
    <dgm:cxn modelId="{2F826DD4-57FD-0F49-B5EA-358830E3E305}" type="presParOf" srcId="{7B97838B-613C-8F40-9FF7-C1B02D1A51CA}" destId="{C9DC1BFA-73D9-6D4B-86C5-43D03C99F487}" srcOrd="0" destOrd="0" presId="urn:microsoft.com/office/officeart/2005/8/layout/hierarchy1"/>
    <dgm:cxn modelId="{FA8E2464-A51B-8641-8246-46ACD05C248F}" type="presParOf" srcId="{C9DC1BFA-73D9-6D4B-86C5-43D03C99F487}" destId="{9FE4E3D8-F270-A942-98AC-4A56720045C2}" srcOrd="0" destOrd="0" presId="urn:microsoft.com/office/officeart/2005/8/layout/hierarchy1"/>
    <dgm:cxn modelId="{9F8F0719-2144-144B-A4DB-3CD7FA5EF8D4}" type="presParOf" srcId="{C9DC1BFA-73D9-6D4B-86C5-43D03C99F487}" destId="{D652E118-966B-F34A-95F1-6B00CFD2E3B7}" srcOrd="1" destOrd="0" presId="urn:microsoft.com/office/officeart/2005/8/layout/hierarchy1"/>
    <dgm:cxn modelId="{A93C1CEB-8A9C-7E41-868A-8DF368563340}" type="presParOf" srcId="{7B97838B-613C-8F40-9FF7-C1B02D1A51CA}" destId="{240F98D2-B533-5547-8336-23FAFAE21BF7}" srcOrd="1" destOrd="0" presId="urn:microsoft.com/office/officeart/2005/8/layout/hierarchy1"/>
    <dgm:cxn modelId="{C326688C-048F-A049-87C4-70717672ECAE}" type="presParOf" srcId="{E6764CFF-7855-564D-8538-3CEB29F92E7D}" destId="{8B39D21D-6F07-3C4A-A4C1-78AEA287EBE6}" srcOrd="1" destOrd="0" presId="urn:microsoft.com/office/officeart/2005/8/layout/hierarchy1"/>
    <dgm:cxn modelId="{5324E0E8-280E-D748-9CF7-A675E9558709}" type="presParOf" srcId="{8B39D21D-6F07-3C4A-A4C1-78AEA287EBE6}" destId="{4FF8DB4A-6A2E-774F-8F4E-F4C682EECBF9}" srcOrd="0" destOrd="0" presId="urn:microsoft.com/office/officeart/2005/8/layout/hierarchy1"/>
    <dgm:cxn modelId="{A8A0D0F4-C8D6-D14E-9F90-B293D5B3462C}" type="presParOf" srcId="{4FF8DB4A-6A2E-774F-8F4E-F4C682EECBF9}" destId="{95B5CED7-3465-AE46-9637-52EDF1D8D44F}" srcOrd="0" destOrd="0" presId="urn:microsoft.com/office/officeart/2005/8/layout/hierarchy1"/>
    <dgm:cxn modelId="{62348424-7660-CA4E-A78F-42FE5592A892}" type="presParOf" srcId="{4FF8DB4A-6A2E-774F-8F4E-F4C682EECBF9}" destId="{CC763E88-0CC8-FF48-9108-051E06F19AE4}" srcOrd="1" destOrd="0" presId="urn:microsoft.com/office/officeart/2005/8/layout/hierarchy1"/>
    <dgm:cxn modelId="{80A8A03D-CCCD-FE47-AAF7-A73037C3C604}" type="presParOf" srcId="{8B39D21D-6F07-3C4A-A4C1-78AEA287EBE6}" destId="{AF2A808E-D5D9-964E-AD24-62BD31A19496}" srcOrd="1" destOrd="0" presId="urn:microsoft.com/office/officeart/2005/8/layout/hierarchy1"/>
    <dgm:cxn modelId="{AFE29D41-68C1-BB43-83B5-7BE5639964EA}" type="presParOf" srcId="{E6764CFF-7855-564D-8538-3CEB29F92E7D}" destId="{F55A3A89-0C09-B846-853F-8034FD9EF811}" srcOrd="2" destOrd="0" presId="urn:microsoft.com/office/officeart/2005/8/layout/hierarchy1"/>
    <dgm:cxn modelId="{7D545052-AE49-8145-81D1-07DF6471C435}" type="presParOf" srcId="{F55A3A89-0C09-B846-853F-8034FD9EF811}" destId="{BD003E87-F974-5143-AFF3-D9E92301245C}" srcOrd="0" destOrd="0" presId="urn:microsoft.com/office/officeart/2005/8/layout/hierarchy1"/>
    <dgm:cxn modelId="{3B861F60-FD5F-AF48-B513-714D452D437E}" type="presParOf" srcId="{BD003E87-F974-5143-AFF3-D9E92301245C}" destId="{2E825992-4BD9-7A48-BA83-D66AB55BF6B4}" srcOrd="0" destOrd="0" presId="urn:microsoft.com/office/officeart/2005/8/layout/hierarchy1"/>
    <dgm:cxn modelId="{7394E301-3EB2-F944-A78F-3661C775A316}" type="presParOf" srcId="{BD003E87-F974-5143-AFF3-D9E92301245C}" destId="{C03C8674-A210-F249-B68E-3040F1232ED5}" srcOrd="1" destOrd="0" presId="urn:microsoft.com/office/officeart/2005/8/layout/hierarchy1"/>
    <dgm:cxn modelId="{5F1DEF5D-AA05-8548-85F5-E1CF4AC6F6D8}" type="presParOf" srcId="{F55A3A89-0C09-B846-853F-8034FD9EF811}" destId="{94456E5F-3419-F845-8700-C78A3E73B17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1" i="0" dirty="0">
              <a:solidFill>
                <a:schemeClr val="bg1"/>
              </a:solidFill>
              <a:latin typeface="+mn-lt"/>
            </a:rPr>
            <a:t>EDA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with</a:t>
          </a:r>
          <a:r>
            <a:rPr lang="id-ID" b="1" i="0" dirty="0">
              <a:solidFill>
                <a:schemeClr val="bg1"/>
              </a:solidFill>
              <a:latin typeface="+mn-lt"/>
            </a:rPr>
            <a:t>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visualization</a:t>
          </a:r>
          <a:endParaRPr lang="ru-GB" b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1" i="0" dirty="0">
              <a:solidFill>
                <a:schemeClr val="bg1"/>
              </a:solidFill>
              <a:latin typeface="+mn-lt"/>
            </a:rPr>
            <a:t>EDA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with</a:t>
          </a:r>
          <a:r>
            <a:rPr lang="id-ID" b="1" i="0" dirty="0">
              <a:solidFill>
                <a:schemeClr val="bg1"/>
              </a:solidFill>
              <a:latin typeface="+mn-lt"/>
            </a:rPr>
            <a:t>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visualization</a:t>
          </a:r>
          <a:endParaRPr lang="ru-GB" b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1" i="0" dirty="0">
              <a:solidFill>
                <a:schemeClr val="bg1"/>
              </a:solidFill>
              <a:latin typeface="+mn-lt"/>
            </a:rPr>
            <a:t>EDA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with</a:t>
          </a:r>
          <a:r>
            <a:rPr lang="id-ID" b="1" i="0" dirty="0">
              <a:solidFill>
                <a:schemeClr val="bg1"/>
              </a:solidFill>
              <a:latin typeface="+mn-lt"/>
            </a:rPr>
            <a:t>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visualization</a:t>
          </a:r>
          <a:endParaRPr lang="ru-GB" b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EBC75B-9D43-4579-B01E-86D56319BE3A}" type="doc">
      <dgm:prSet loTypeId="urn:microsoft.com/office/officeart/2005/8/layout/hierarchy1" loCatId="hierarchy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D49A233-0824-4823-9EBB-3F3FB2341825}">
      <dgm:prSet/>
      <dgm:spPr/>
      <dgm:t>
        <a:bodyPr/>
        <a:lstStyle/>
        <a:p>
          <a:r>
            <a:rPr lang="id-ID" b="1" dirty="0"/>
            <a:t>The </a:t>
          </a:r>
          <a:r>
            <a:rPr lang="id-ID" b="1" dirty="0" err="1"/>
            <a:t>Role</a:t>
          </a:r>
          <a:r>
            <a:rPr lang="id-ID" b="1" dirty="0"/>
            <a:t> </a:t>
          </a:r>
          <a:r>
            <a:rPr lang="id-ID" b="1" dirty="0" err="1"/>
            <a:t>of</a:t>
          </a:r>
          <a:r>
            <a:rPr lang="id-ID" b="1" dirty="0"/>
            <a:t> Data </a:t>
          </a:r>
          <a:r>
            <a:rPr lang="id-ID" b="1" dirty="0" err="1"/>
            <a:t>Science</a:t>
          </a:r>
          <a:r>
            <a:rPr lang="id-ID" b="1" dirty="0"/>
            <a:t> in </a:t>
          </a:r>
          <a:r>
            <a:rPr lang="id-ID" b="1" dirty="0" err="1"/>
            <a:t>SpaceX’s</a:t>
          </a:r>
          <a:r>
            <a:rPr lang="id-ID" b="1" dirty="0"/>
            <a:t> </a:t>
          </a:r>
          <a:r>
            <a:rPr lang="id-ID" b="1" dirty="0" err="1"/>
            <a:t>Success</a:t>
          </a:r>
          <a:br>
            <a:rPr lang="id-ID" dirty="0"/>
          </a:br>
          <a:r>
            <a:rPr lang="id-ID" dirty="0"/>
            <a:t>The </a:t>
          </a:r>
          <a:r>
            <a:rPr lang="id-ID" dirty="0" err="1"/>
            <a:t>success</a:t>
          </a:r>
          <a:r>
            <a:rPr lang="id-ID" dirty="0"/>
            <a:t> </a:t>
          </a:r>
          <a:r>
            <a:rPr lang="id-ID" dirty="0" err="1"/>
            <a:t>of</a:t>
          </a:r>
          <a:r>
            <a:rPr lang="id-ID" dirty="0"/>
            <a:t> </a:t>
          </a:r>
          <a:r>
            <a:rPr lang="id-ID" i="1" dirty="0" err="1"/>
            <a:t>SpaceX’s</a:t>
          </a:r>
          <a:r>
            <a:rPr lang="id-ID" i="1" dirty="0"/>
            <a:t> </a:t>
          </a:r>
          <a:r>
            <a:rPr lang="id-ID" i="1" dirty="0" err="1"/>
            <a:t>Falcon</a:t>
          </a:r>
          <a:r>
            <a:rPr lang="id-ID" i="1" dirty="0"/>
            <a:t> 9 </a:t>
          </a:r>
          <a:r>
            <a:rPr lang="id-ID" dirty="0" err="1"/>
            <a:t>rockets</a:t>
          </a:r>
          <a:r>
            <a:rPr lang="id-ID" dirty="0"/>
            <a:t> </a:t>
          </a:r>
          <a:r>
            <a:rPr lang="id-ID" dirty="0" err="1"/>
            <a:t>isn’t</a:t>
          </a:r>
          <a:r>
            <a:rPr lang="id-ID" dirty="0"/>
            <a:t> </a:t>
          </a:r>
          <a:r>
            <a:rPr lang="id-ID" dirty="0" err="1"/>
            <a:t>just</a:t>
          </a:r>
          <a:r>
            <a:rPr lang="id-ID" dirty="0"/>
            <a:t> </a:t>
          </a:r>
          <a:r>
            <a:rPr lang="id-ID" dirty="0" err="1"/>
            <a:t>about</a:t>
          </a:r>
          <a:r>
            <a:rPr lang="id-ID" dirty="0"/>
            <a:t> </a:t>
          </a:r>
          <a:r>
            <a:rPr lang="id-ID" dirty="0" err="1"/>
            <a:t>engineering</a:t>
          </a:r>
          <a:r>
            <a:rPr lang="id-ID" dirty="0"/>
            <a:t>; </a:t>
          </a:r>
          <a:r>
            <a:rPr lang="id-ID" dirty="0" err="1"/>
            <a:t>it’s</a:t>
          </a:r>
          <a:r>
            <a:rPr lang="id-ID" dirty="0"/>
            <a:t> </a:t>
          </a:r>
          <a:r>
            <a:rPr lang="id-ID" dirty="0" err="1"/>
            <a:t>also</a:t>
          </a:r>
          <a:r>
            <a:rPr lang="id-ID" dirty="0"/>
            <a:t> </a:t>
          </a:r>
          <a:r>
            <a:rPr lang="id-ID" dirty="0" err="1"/>
            <a:t>about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power</a:t>
          </a:r>
          <a:r>
            <a:rPr lang="id-ID" dirty="0"/>
            <a:t> </a:t>
          </a:r>
          <a:r>
            <a:rPr lang="id-ID" dirty="0" err="1"/>
            <a:t>of</a:t>
          </a:r>
          <a:r>
            <a:rPr lang="id-ID" dirty="0"/>
            <a:t> data. </a:t>
          </a:r>
          <a:r>
            <a:rPr lang="id-ID" dirty="0" err="1"/>
            <a:t>With</a:t>
          </a:r>
          <a:r>
            <a:rPr lang="id-ID" dirty="0"/>
            <a:t> </a:t>
          </a:r>
          <a:r>
            <a:rPr lang="id-ID" dirty="0" err="1"/>
            <a:t>every</a:t>
          </a:r>
          <a:r>
            <a:rPr lang="id-ID" dirty="0"/>
            <a:t> </a:t>
          </a:r>
          <a:r>
            <a:rPr lang="id-ID" dirty="0" err="1"/>
            <a:t>launch</a:t>
          </a:r>
          <a:r>
            <a:rPr lang="id-ID" dirty="0"/>
            <a:t>, </a:t>
          </a:r>
          <a:r>
            <a:rPr lang="id-ID" dirty="0" err="1"/>
            <a:t>massive</a:t>
          </a:r>
          <a:r>
            <a:rPr lang="id-ID" dirty="0"/>
            <a:t> </a:t>
          </a:r>
          <a:r>
            <a:rPr lang="id-ID" dirty="0" err="1"/>
            <a:t>amounts</a:t>
          </a:r>
          <a:r>
            <a:rPr lang="id-ID" dirty="0"/>
            <a:t> </a:t>
          </a:r>
          <a:r>
            <a:rPr lang="id-ID" dirty="0" err="1"/>
            <a:t>of</a:t>
          </a:r>
          <a:r>
            <a:rPr lang="id-ID" dirty="0"/>
            <a:t> data are </a:t>
          </a:r>
          <a:r>
            <a:rPr lang="id-ID" dirty="0" err="1"/>
            <a:t>generated</a:t>
          </a:r>
          <a:r>
            <a:rPr lang="id-ID" dirty="0"/>
            <a:t>, </a:t>
          </a:r>
          <a:r>
            <a:rPr lang="id-ID" dirty="0" err="1"/>
            <a:t>from</a:t>
          </a:r>
          <a:r>
            <a:rPr lang="id-ID" dirty="0"/>
            <a:t> </a:t>
          </a:r>
          <a:r>
            <a:rPr lang="id-ID" dirty="0" err="1"/>
            <a:t>payload</a:t>
          </a:r>
          <a:r>
            <a:rPr lang="id-ID" dirty="0"/>
            <a:t> </a:t>
          </a:r>
          <a:r>
            <a:rPr lang="id-ID" dirty="0" err="1"/>
            <a:t>characteristics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launch</a:t>
          </a:r>
          <a:r>
            <a:rPr lang="id-ID" dirty="0"/>
            <a:t> </a:t>
          </a:r>
          <a:r>
            <a:rPr lang="id-ID" dirty="0" err="1"/>
            <a:t>conditions</a:t>
          </a:r>
          <a:r>
            <a:rPr lang="id-ID" dirty="0"/>
            <a:t>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landing</a:t>
          </a:r>
          <a:r>
            <a:rPr lang="id-ID" dirty="0"/>
            <a:t> </a:t>
          </a:r>
          <a:r>
            <a:rPr lang="id-ID" dirty="0" err="1"/>
            <a:t>outcomes</a:t>
          </a:r>
          <a:r>
            <a:rPr lang="id-ID" dirty="0"/>
            <a:t>. </a:t>
          </a:r>
          <a:r>
            <a:rPr lang="id-ID" dirty="0" err="1"/>
            <a:t>This</a:t>
          </a:r>
          <a:r>
            <a:rPr lang="id-ID" dirty="0"/>
            <a:t> </a:t>
          </a:r>
          <a:r>
            <a:rPr lang="id-ID" dirty="0" err="1"/>
            <a:t>project</a:t>
          </a:r>
          <a:r>
            <a:rPr lang="id-ID" dirty="0"/>
            <a:t> </a:t>
          </a:r>
          <a:r>
            <a:rPr lang="id-ID" dirty="0" err="1"/>
            <a:t>applies</a:t>
          </a:r>
          <a:r>
            <a:rPr lang="id-ID" dirty="0"/>
            <a:t> </a:t>
          </a:r>
          <a:r>
            <a:rPr lang="id-ID" b="1" u="sng" dirty="0"/>
            <a:t>data </a:t>
          </a:r>
          <a:r>
            <a:rPr lang="id-ID" b="1" u="sng" dirty="0" err="1"/>
            <a:t>science</a:t>
          </a:r>
          <a:r>
            <a:rPr lang="id-ID" b="1" u="sng" dirty="0"/>
            <a:t> </a:t>
          </a:r>
          <a:r>
            <a:rPr lang="id-ID" b="1" u="sng" dirty="0" err="1"/>
            <a:t>methodologies</a:t>
          </a:r>
          <a:r>
            <a:rPr lang="id-ID" b="1" u="sng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analyze</a:t>
          </a:r>
          <a:r>
            <a:rPr lang="id-ID" dirty="0"/>
            <a:t> </a:t>
          </a:r>
          <a:r>
            <a:rPr lang="id-ID" dirty="0" err="1"/>
            <a:t>these</a:t>
          </a:r>
          <a:r>
            <a:rPr lang="id-ID" dirty="0"/>
            <a:t> </a:t>
          </a:r>
          <a:r>
            <a:rPr lang="id-ID" dirty="0" err="1"/>
            <a:t>factors</a:t>
          </a:r>
          <a:r>
            <a:rPr lang="id-ID" dirty="0"/>
            <a:t>, </a:t>
          </a:r>
          <a:r>
            <a:rPr lang="id-ID" b="1" dirty="0" err="1"/>
            <a:t>identify</a:t>
          </a:r>
          <a:r>
            <a:rPr lang="id-ID" b="1" dirty="0"/>
            <a:t> </a:t>
          </a:r>
          <a:r>
            <a:rPr lang="id-ID" b="1" dirty="0" err="1"/>
            <a:t>patterns</a:t>
          </a:r>
          <a:r>
            <a:rPr lang="id-ID" dirty="0"/>
            <a:t>,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b="1" dirty="0" err="1"/>
            <a:t>predict</a:t>
          </a:r>
          <a:r>
            <a:rPr lang="id-ID" dirty="0"/>
            <a:t> </a:t>
          </a:r>
          <a:r>
            <a:rPr lang="id-ID" dirty="0" err="1"/>
            <a:t>whether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i="1" dirty="0" err="1"/>
            <a:t>Falcon</a:t>
          </a:r>
          <a:r>
            <a:rPr lang="id-ID" i="1" dirty="0"/>
            <a:t> 9 </a:t>
          </a:r>
          <a:r>
            <a:rPr lang="id-ID" dirty="0" err="1"/>
            <a:t>first</a:t>
          </a:r>
          <a:r>
            <a:rPr lang="id-ID" dirty="0"/>
            <a:t> </a:t>
          </a:r>
          <a:r>
            <a:rPr lang="id-ID" dirty="0" err="1"/>
            <a:t>stage</a:t>
          </a:r>
          <a:r>
            <a:rPr lang="id-ID" dirty="0"/>
            <a:t> </a:t>
          </a:r>
          <a:r>
            <a:rPr lang="id-ID" dirty="0" err="1"/>
            <a:t>will</a:t>
          </a:r>
          <a:r>
            <a:rPr lang="id-ID" dirty="0"/>
            <a:t> </a:t>
          </a:r>
          <a:r>
            <a:rPr lang="id-ID" dirty="0" err="1"/>
            <a:t>land</a:t>
          </a:r>
          <a:r>
            <a:rPr lang="id-ID" dirty="0"/>
            <a:t> </a:t>
          </a:r>
          <a:r>
            <a:rPr lang="id-ID" dirty="0" err="1"/>
            <a:t>successfully</a:t>
          </a:r>
          <a:r>
            <a:rPr lang="id-ID" dirty="0"/>
            <a:t>.</a:t>
          </a:r>
          <a:endParaRPr lang="en-US" dirty="0"/>
        </a:p>
      </dgm:t>
    </dgm:pt>
    <dgm:pt modelId="{A0D661E6-9DDD-495C-BAE6-CA653C21D427}" type="parTrans" cxnId="{BCE835AA-4634-4467-9909-977A02918C8B}">
      <dgm:prSet/>
      <dgm:spPr/>
      <dgm:t>
        <a:bodyPr/>
        <a:lstStyle/>
        <a:p>
          <a:endParaRPr lang="en-US"/>
        </a:p>
      </dgm:t>
    </dgm:pt>
    <dgm:pt modelId="{D2341EEF-7A16-49F2-B56A-D7993D3D5545}" type="sibTrans" cxnId="{BCE835AA-4634-4467-9909-977A02918C8B}">
      <dgm:prSet/>
      <dgm:spPr/>
      <dgm:t>
        <a:bodyPr/>
        <a:lstStyle/>
        <a:p>
          <a:endParaRPr lang="en-US"/>
        </a:p>
      </dgm:t>
    </dgm:pt>
    <dgm:pt modelId="{2469EE03-BCF7-4951-9123-6C1CF4F0A1DE}">
      <dgm:prSet/>
      <dgm:spPr/>
      <dgm:t>
        <a:bodyPr/>
        <a:lstStyle/>
        <a:p>
          <a:r>
            <a:rPr lang="id-ID" dirty="0"/>
            <a:t>By </a:t>
          </a:r>
          <a:r>
            <a:rPr lang="id-ID" dirty="0" err="1"/>
            <a:t>leveraging</a:t>
          </a:r>
          <a:r>
            <a:rPr lang="id-ID" dirty="0"/>
            <a:t> </a:t>
          </a:r>
          <a:r>
            <a:rPr lang="id-ID" b="1" u="sng" dirty="0" err="1"/>
            <a:t>machine</a:t>
          </a:r>
          <a:r>
            <a:rPr lang="id-ID" b="1" u="sng" dirty="0"/>
            <a:t> </a:t>
          </a:r>
          <a:r>
            <a:rPr lang="id-ID" b="1" u="sng" dirty="0" err="1"/>
            <a:t>learning</a:t>
          </a:r>
          <a:r>
            <a:rPr lang="id-ID" dirty="0"/>
            <a:t>, data </a:t>
          </a:r>
          <a:r>
            <a:rPr lang="id-ID" b="1" u="sng" dirty="0" err="1"/>
            <a:t>visualization</a:t>
          </a:r>
          <a:r>
            <a:rPr lang="id-ID" dirty="0"/>
            <a:t>,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b="1" u="sng" dirty="0" err="1"/>
            <a:t>statistical</a:t>
          </a:r>
          <a:r>
            <a:rPr lang="id-ID" b="1" u="sng" dirty="0"/>
            <a:t> </a:t>
          </a:r>
          <a:r>
            <a:rPr lang="id-ID" b="1" u="sng" dirty="0" err="1"/>
            <a:t>analysis</a:t>
          </a:r>
          <a:r>
            <a:rPr lang="id-ID" dirty="0"/>
            <a:t>, </a:t>
          </a:r>
          <a:r>
            <a:rPr lang="id-ID" dirty="0" err="1"/>
            <a:t>we</a:t>
          </a:r>
          <a:r>
            <a:rPr lang="id-ID" dirty="0"/>
            <a:t> </a:t>
          </a:r>
          <a:r>
            <a:rPr lang="id-ID" dirty="0" err="1"/>
            <a:t>aim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uncover</a:t>
          </a:r>
          <a:r>
            <a:rPr lang="id-ID" dirty="0"/>
            <a:t> </a:t>
          </a:r>
          <a:r>
            <a:rPr lang="id-ID" dirty="0" err="1"/>
            <a:t>actionable</a:t>
          </a:r>
          <a:r>
            <a:rPr lang="id-ID" dirty="0"/>
            <a:t> </a:t>
          </a:r>
          <a:r>
            <a:rPr lang="id-ID" dirty="0" err="1"/>
            <a:t>insights</a:t>
          </a:r>
          <a:r>
            <a:rPr lang="id-ID" dirty="0"/>
            <a:t> </a:t>
          </a:r>
          <a:r>
            <a:rPr lang="id-ID" dirty="0" err="1"/>
            <a:t>that</a:t>
          </a:r>
          <a:r>
            <a:rPr lang="id-ID" dirty="0"/>
            <a:t> </a:t>
          </a:r>
          <a:r>
            <a:rPr lang="id-ID" dirty="0" err="1"/>
            <a:t>can</a:t>
          </a:r>
          <a:r>
            <a:rPr lang="id-ID" dirty="0"/>
            <a:t> </a:t>
          </a:r>
          <a:r>
            <a:rPr lang="id-ID" dirty="0" err="1"/>
            <a:t>optimize</a:t>
          </a:r>
          <a:r>
            <a:rPr lang="id-ID" dirty="0"/>
            <a:t> </a:t>
          </a:r>
          <a:r>
            <a:rPr lang="id-ID" dirty="0" err="1"/>
            <a:t>operational</a:t>
          </a:r>
          <a:r>
            <a:rPr lang="id-ID" dirty="0"/>
            <a:t> </a:t>
          </a:r>
          <a:r>
            <a:rPr lang="id-ID" dirty="0" err="1"/>
            <a:t>efficiency</a:t>
          </a:r>
          <a:r>
            <a:rPr lang="id-ID" dirty="0"/>
            <a:t>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reduce</a:t>
          </a:r>
          <a:r>
            <a:rPr lang="id-ID" dirty="0"/>
            <a:t> </a:t>
          </a:r>
          <a:r>
            <a:rPr lang="id-ID" dirty="0" err="1"/>
            <a:t>costs</a:t>
          </a:r>
          <a:r>
            <a:rPr lang="id-ID" dirty="0"/>
            <a:t> </a:t>
          </a:r>
          <a:r>
            <a:rPr lang="id-ID" dirty="0" err="1"/>
            <a:t>further</a:t>
          </a:r>
          <a:r>
            <a:rPr lang="id-ID" dirty="0"/>
            <a:t>. </a:t>
          </a:r>
          <a:r>
            <a:rPr lang="id-ID" dirty="0" err="1"/>
            <a:t>This</a:t>
          </a:r>
          <a:r>
            <a:rPr lang="id-ID" dirty="0"/>
            <a:t> </a:t>
          </a:r>
          <a:r>
            <a:rPr lang="id-ID" dirty="0" err="1"/>
            <a:t>project</a:t>
          </a:r>
          <a:r>
            <a:rPr lang="id-ID" dirty="0"/>
            <a:t> </a:t>
          </a:r>
          <a:r>
            <a:rPr lang="id-ID" dirty="0" err="1"/>
            <a:t>highlights</a:t>
          </a:r>
          <a:r>
            <a:rPr lang="id-ID" dirty="0"/>
            <a:t> </a:t>
          </a:r>
          <a:r>
            <a:rPr lang="id-ID" dirty="0" err="1"/>
            <a:t>how</a:t>
          </a:r>
          <a:r>
            <a:rPr lang="id-ID" dirty="0"/>
            <a:t> data-</a:t>
          </a:r>
          <a:r>
            <a:rPr lang="id-ID" dirty="0" err="1"/>
            <a:t>driven</a:t>
          </a:r>
          <a:r>
            <a:rPr lang="id-ID" dirty="0"/>
            <a:t> </a:t>
          </a:r>
          <a:r>
            <a:rPr lang="id-ID" dirty="0" err="1"/>
            <a:t>decision</a:t>
          </a:r>
          <a:r>
            <a:rPr lang="id-ID" dirty="0"/>
            <a:t>-making </a:t>
          </a:r>
          <a:r>
            <a:rPr lang="id-ID" dirty="0" err="1"/>
            <a:t>plays</a:t>
          </a:r>
          <a:r>
            <a:rPr lang="id-ID" dirty="0"/>
            <a:t> </a:t>
          </a:r>
          <a:r>
            <a:rPr lang="id-ID" dirty="0" err="1"/>
            <a:t>a</a:t>
          </a:r>
          <a:r>
            <a:rPr lang="id-ID" dirty="0"/>
            <a:t> </a:t>
          </a:r>
          <a:r>
            <a:rPr lang="id-ID" dirty="0" err="1"/>
            <a:t>crucial</a:t>
          </a:r>
          <a:r>
            <a:rPr lang="id-ID" dirty="0"/>
            <a:t> </a:t>
          </a:r>
          <a:r>
            <a:rPr lang="id-ID" dirty="0" err="1"/>
            <a:t>role</a:t>
          </a:r>
          <a:r>
            <a:rPr lang="id-ID" dirty="0"/>
            <a:t> in modern </a:t>
          </a:r>
          <a:r>
            <a:rPr lang="id-ID" dirty="0" err="1"/>
            <a:t>space</a:t>
          </a:r>
          <a:r>
            <a:rPr lang="id-ID" dirty="0"/>
            <a:t> </a:t>
          </a:r>
          <a:r>
            <a:rPr lang="id-ID" dirty="0" err="1"/>
            <a:t>exploration</a:t>
          </a:r>
          <a:r>
            <a:rPr lang="id-ID" dirty="0"/>
            <a:t>, </a:t>
          </a:r>
          <a:r>
            <a:rPr lang="id-ID" dirty="0" err="1"/>
            <a:t>enabling</a:t>
          </a:r>
          <a:r>
            <a:rPr lang="id-ID" dirty="0"/>
            <a:t> </a:t>
          </a:r>
          <a:r>
            <a:rPr lang="id-ID" b="0" i="1" dirty="0" err="1"/>
            <a:t>SpaceX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stay</a:t>
          </a:r>
          <a:r>
            <a:rPr lang="id-ID" dirty="0"/>
            <a:t> </a:t>
          </a:r>
          <a:r>
            <a:rPr lang="id-ID" dirty="0" err="1"/>
            <a:t>ahead</a:t>
          </a:r>
          <a:r>
            <a:rPr lang="id-ID" dirty="0"/>
            <a:t> in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competitive</a:t>
          </a:r>
          <a:r>
            <a:rPr lang="id-ID" dirty="0"/>
            <a:t> </a:t>
          </a:r>
          <a:r>
            <a:rPr lang="id-ID" dirty="0" err="1"/>
            <a:t>commercial</a:t>
          </a:r>
          <a:r>
            <a:rPr lang="id-ID" dirty="0"/>
            <a:t> </a:t>
          </a:r>
          <a:r>
            <a:rPr lang="id-ID" dirty="0" err="1"/>
            <a:t>space</a:t>
          </a:r>
          <a:r>
            <a:rPr lang="id-ID" dirty="0"/>
            <a:t> </a:t>
          </a:r>
          <a:r>
            <a:rPr lang="id-ID" dirty="0" err="1"/>
            <a:t>industry</a:t>
          </a:r>
          <a:r>
            <a:rPr lang="id-ID" dirty="0"/>
            <a:t>.</a:t>
          </a:r>
          <a:endParaRPr lang="en-US" dirty="0"/>
        </a:p>
      </dgm:t>
    </dgm:pt>
    <dgm:pt modelId="{804490B2-314E-472C-BA05-6B78EEF0A58E}" type="parTrans" cxnId="{F0CC2461-0046-4552-BD44-47AE2D56FC44}">
      <dgm:prSet/>
      <dgm:spPr/>
      <dgm:t>
        <a:bodyPr/>
        <a:lstStyle/>
        <a:p>
          <a:endParaRPr lang="en-US"/>
        </a:p>
      </dgm:t>
    </dgm:pt>
    <dgm:pt modelId="{139C1169-FA87-4F59-8BC9-5241786E1767}" type="sibTrans" cxnId="{F0CC2461-0046-4552-BD44-47AE2D56FC44}">
      <dgm:prSet/>
      <dgm:spPr/>
      <dgm:t>
        <a:bodyPr/>
        <a:lstStyle/>
        <a:p>
          <a:endParaRPr lang="en-US"/>
        </a:p>
      </dgm:t>
    </dgm:pt>
    <dgm:pt modelId="{1C1D6D30-B972-0540-B05D-8EBB54826EF5}" type="pres">
      <dgm:prSet presAssocID="{F5EBC75B-9D43-4579-B01E-86D56319BE3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864E64-7F25-164A-91DE-C4110C9B7521}" type="pres">
      <dgm:prSet presAssocID="{5D49A233-0824-4823-9EBB-3F3FB2341825}" presName="hierRoot1" presStyleCnt="0"/>
      <dgm:spPr/>
    </dgm:pt>
    <dgm:pt modelId="{0B64156D-92F5-9843-9A19-2513B411A46C}" type="pres">
      <dgm:prSet presAssocID="{5D49A233-0824-4823-9EBB-3F3FB2341825}" presName="composite" presStyleCnt="0"/>
      <dgm:spPr/>
    </dgm:pt>
    <dgm:pt modelId="{11E33B4C-EE17-0643-8B56-7E14133FFAB7}" type="pres">
      <dgm:prSet presAssocID="{5D49A233-0824-4823-9EBB-3F3FB2341825}" presName="background" presStyleLbl="node0" presStyleIdx="0" presStyleCnt="2"/>
      <dgm:spPr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</a:gradFill>
      </dgm:spPr>
    </dgm:pt>
    <dgm:pt modelId="{7B81A2EC-7C16-A045-A20C-A7D17F5C1956}" type="pres">
      <dgm:prSet presAssocID="{5D49A233-0824-4823-9EBB-3F3FB2341825}" presName="text" presStyleLbl="fgAcc0" presStyleIdx="0" presStyleCnt="2">
        <dgm:presLayoutVars>
          <dgm:chPref val="3"/>
        </dgm:presLayoutVars>
      </dgm:prSet>
      <dgm:spPr/>
    </dgm:pt>
    <dgm:pt modelId="{8E104C40-9BB6-4641-909B-E01BBDB8667D}" type="pres">
      <dgm:prSet presAssocID="{5D49A233-0824-4823-9EBB-3F3FB2341825}" presName="hierChild2" presStyleCnt="0"/>
      <dgm:spPr/>
    </dgm:pt>
    <dgm:pt modelId="{4291C3F9-C974-E649-9729-28C4E45B1A21}" type="pres">
      <dgm:prSet presAssocID="{2469EE03-BCF7-4951-9123-6C1CF4F0A1DE}" presName="hierRoot1" presStyleCnt="0"/>
      <dgm:spPr/>
    </dgm:pt>
    <dgm:pt modelId="{FE262391-481C-644D-ADCA-D1A688C33FC4}" type="pres">
      <dgm:prSet presAssocID="{2469EE03-BCF7-4951-9123-6C1CF4F0A1DE}" presName="composite" presStyleCnt="0"/>
      <dgm:spPr/>
    </dgm:pt>
    <dgm:pt modelId="{27A05344-8217-4740-80DE-8D16601C7AD8}" type="pres">
      <dgm:prSet presAssocID="{2469EE03-BCF7-4951-9123-6C1CF4F0A1DE}" presName="background" presStyleLbl="node0" presStyleIdx="1" presStyleCnt="2"/>
      <dgm:spPr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</a:gradFill>
      </dgm:spPr>
    </dgm:pt>
    <dgm:pt modelId="{73491ED3-5F88-3241-9587-F12AA455B79A}" type="pres">
      <dgm:prSet presAssocID="{2469EE03-BCF7-4951-9123-6C1CF4F0A1DE}" presName="text" presStyleLbl="fgAcc0" presStyleIdx="1" presStyleCnt="2">
        <dgm:presLayoutVars>
          <dgm:chPref val="3"/>
        </dgm:presLayoutVars>
      </dgm:prSet>
      <dgm:spPr/>
    </dgm:pt>
    <dgm:pt modelId="{161D3920-E83F-8745-BD2D-C988BF655320}" type="pres">
      <dgm:prSet presAssocID="{2469EE03-BCF7-4951-9123-6C1CF4F0A1DE}" presName="hierChild2" presStyleCnt="0"/>
      <dgm:spPr/>
    </dgm:pt>
  </dgm:ptLst>
  <dgm:cxnLst>
    <dgm:cxn modelId="{6B8A890D-BDE5-AA4A-8EA6-77DAAC4AA181}" type="presOf" srcId="{2469EE03-BCF7-4951-9123-6C1CF4F0A1DE}" destId="{73491ED3-5F88-3241-9587-F12AA455B79A}" srcOrd="0" destOrd="0" presId="urn:microsoft.com/office/officeart/2005/8/layout/hierarchy1"/>
    <dgm:cxn modelId="{8FEAEC60-7608-4247-ACCB-53239B8BBE9D}" type="presOf" srcId="{5D49A233-0824-4823-9EBB-3F3FB2341825}" destId="{7B81A2EC-7C16-A045-A20C-A7D17F5C1956}" srcOrd="0" destOrd="0" presId="urn:microsoft.com/office/officeart/2005/8/layout/hierarchy1"/>
    <dgm:cxn modelId="{F0CC2461-0046-4552-BD44-47AE2D56FC44}" srcId="{F5EBC75B-9D43-4579-B01E-86D56319BE3A}" destId="{2469EE03-BCF7-4951-9123-6C1CF4F0A1DE}" srcOrd="1" destOrd="0" parTransId="{804490B2-314E-472C-BA05-6B78EEF0A58E}" sibTransId="{139C1169-FA87-4F59-8BC9-5241786E1767}"/>
    <dgm:cxn modelId="{BCE835AA-4634-4467-9909-977A02918C8B}" srcId="{F5EBC75B-9D43-4579-B01E-86D56319BE3A}" destId="{5D49A233-0824-4823-9EBB-3F3FB2341825}" srcOrd="0" destOrd="0" parTransId="{A0D661E6-9DDD-495C-BAE6-CA653C21D427}" sibTransId="{D2341EEF-7A16-49F2-B56A-D7993D3D5545}"/>
    <dgm:cxn modelId="{7015FBFF-454B-084F-89A3-71F118F31A15}" type="presOf" srcId="{F5EBC75B-9D43-4579-B01E-86D56319BE3A}" destId="{1C1D6D30-B972-0540-B05D-8EBB54826EF5}" srcOrd="0" destOrd="0" presId="urn:microsoft.com/office/officeart/2005/8/layout/hierarchy1"/>
    <dgm:cxn modelId="{1027F59F-201D-8A43-A20A-CE6BEB97FFEF}" type="presParOf" srcId="{1C1D6D30-B972-0540-B05D-8EBB54826EF5}" destId="{60864E64-7F25-164A-91DE-C4110C9B7521}" srcOrd="0" destOrd="0" presId="urn:microsoft.com/office/officeart/2005/8/layout/hierarchy1"/>
    <dgm:cxn modelId="{480A035A-F3CA-6440-84E3-77B1CF0432BC}" type="presParOf" srcId="{60864E64-7F25-164A-91DE-C4110C9B7521}" destId="{0B64156D-92F5-9843-9A19-2513B411A46C}" srcOrd="0" destOrd="0" presId="urn:microsoft.com/office/officeart/2005/8/layout/hierarchy1"/>
    <dgm:cxn modelId="{2A715304-05B6-2E43-9929-B908ADBFD1CB}" type="presParOf" srcId="{0B64156D-92F5-9843-9A19-2513B411A46C}" destId="{11E33B4C-EE17-0643-8B56-7E14133FFAB7}" srcOrd="0" destOrd="0" presId="urn:microsoft.com/office/officeart/2005/8/layout/hierarchy1"/>
    <dgm:cxn modelId="{FF999BF3-13C3-9649-A38F-D6E483565D62}" type="presParOf" srcId="{0B64156D-92F5-9843-9A19-2513B411A46C}" destId="{7B81A2EC-7C16-A045-A20C-A7D17F5C1956}" srcOrd="1" destOrd="0" presId="urn:microsoft.com/office/officeart/2005/8/layout/hierarchy1"/>
    <dgm:cxn modelId="{1A196381-61B5-C94D-97B3-9671303A2BD0}" type="presParOf" srcId="{60864E64-7F25-164A-91DE-C4110C9B7521}" destId="{8E104C40-9BB6-4641-909B-E01BBDB8667D}" srcOrd="1" destOrd="0" presId="urn:microsoft.com/office/officeart/2005/8/layout/hierarchy1"/>
    <dgm:cxn modelId="{60B325CE-44CC-5A4B-8455-8B71E065771D}" type="presParOf" srcId="{1C1D6D30-B972-0540-B05D-8EBB54826EF5}" destId="{4291C3F9-C974-E649-9729-28C4E45B1A21}" srcOrd="1" destOrd="0" presId="urn:microsoft.com/office/officeart/2005/8/layout/hierarchy1"/>
    <dgm:cxn modelId="{BBB882D7-5D92-544F-909E-F72D06CDBA83}" type="presParOf" srcId="{4291C3F9-C974-E649-9729-28C4E45B1A21}" destId="{FE262391-481C-644D-ADCA-D1A688C33FC4}" srcOrd="0" destOrd="0" presId="urn:microsoft.com/office/officeart/2005/8/layout/hierarchy1"/>
    <dgm:cxn modelId="{EA97739B-09B8-8845-9BE8-17910E2F6861}" type="presParOf" srcId="{FE262391-481C-644D-ADCA-D1A688C33FC4}" destId="{27A05344-8217-4740-80DE-8D16601C7AD8}" srcOrd="0" destOrd="0" presId="urn:microsoft.com/office/officeart/2005/8/layout/hierarchy1"/>
    <dgm:cxn modelId="{8E33AC3D-0018-8A44-87DB-10B846879346}" type="presParOf" srcId="{FE262391-481C-644D-ADCA-D1A688C33FC4}" destId="{73491ED3-5F88-3241-9587-F12AA455B79A}" srcOrd="1" destOrd="0" presId="urn:microsoft.com/office/officeart/2005/8/layout/hierarchy1"/>
    <dgm:cxn modelId="{F2337AFB-CB1D-DB49-A558-2824D15FA9CC}" type="presParOf" srcId="{4291C3F9-C974-E649-9729-28C4E45B1A21}" destId="{161D3920-E83F-8745-BD2D-C988BF65532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1" i="0" dirty="0">
              <a:solidFill>
                <a:schemeClr val="bg1"/>
              </a:solidFill>
              <a:latin typeface="+mn-lt"/>
            </a:rPr>
            <a:t>EDA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with</a:t>
          </a:r>
          <a:r>
            <a:rPr lang="id-ID" b="1" i="0" dirty="0">
              <a:solidFill>
                <a:schemeClr val="bg1"/>
              </a:solidFill>
              <a:latin typeface="+mn-lt"/>
            </a:rPr>
            <a:t>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visualization</a:t>
          </a:r>
          <a:endParaRPr lang="ru-GB" b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1" i="0" dirty="0">
              <a:solidFill>
                <a:schemeClr val="bg1"/>
              </a:solidFill>
              <a:latin typeface="+mn-lt"/>
            </a:rPr>
            <a:t>EDA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with</a:t>
          </a:r>
          <a:r>
            <a:rPr lang="id-ID" b="1" i="0" dirty="0">
              <a:solidFill>
                <a:schemeClr val="bg1"/>
              </a:solidFill>
              <a:latin typeface="+mn-lt"/>
            </a:rPr>
            <a:t>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visualization</a:t>
          </a:r>
          <a:endParaRPr lang="ru-GB" b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1" i="0" dirty="0">
              <a:solidFill>
                <a:schemeClr val="bg1"/>
              </a:solidFill>
              <a:latin typeface="+mn-lt"/>
            </a:rPr>
            <a:t>EDA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with</a:t>
          </a:r>
          <a:r>
            <a:rPr lang="id-ID" b="1" i="0" dirty="0">
              <a:solidFill>
                <a:schemeClr val="bg1"/>
              </a:solidFill>
              <a:latin typeface="+mn-lt"/>
            </a:rPr>
            <a:t> </a:t>
          </a:r>
          <a:r>
            <a:rPr lang="id-ID" b="1" i="0" dirty="0" err="1">
              <a:solidFill>
                <a:schemeClr val="bg1"/>
              </a:solidFill>
              <a:latin typeface="+mn-lt"/>
            </a:rPr>
            <a:t>visualization</a:t>
          </a:r>
          <a:endParaRPr lang="ru-GB" b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A29275E-BF74-4190-8B0A-F8883FA625CF}" type="doc">
      <dgm:prSet loTypeId="urn:microsoft.com/office/officeart/2005/8/layout/vProcess5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6FB0D4-E9DF-4908-8D63-18E0C7377AF8}">
      <dgm:prSet custT="1"/>
      <dgm:spPr>
        <a:solidFill>
          <a:srgbClr val="AC3EC1">
            <a:hueOff val="0"/>
            <a:satOff val="0"/>
            <a:lumOff val="0"/>
            <a:alpha val="79903"/>
          </a:srgb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 spcFirstLastPara="0" vert="horz" wrap="square" lIns="41910" tIns="41910" rIns="41910" bIns="41910" numCol="1" spcCol="1270" anchor="ctr" anchorCtr="0"/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1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2010-2012: No successful landings, with a 0% success rate.</a:t>
          </a:r>
          <a:endParaRPr lang="en-US" sz="1100" b="1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337E71F3-E4C7-44BD-AA22-38A437193274}" type="parTrans" cxnId="{EE3E1ADB-A6AA-4973-ACF4-7CD1FB23A1F2}">
      <dgm:prSet/>
      <dgm:spPr/>
      <dgm:t>
        <a:bodyPr/>
        <a:lstStyle/>
        <a:p>
          <a:endParaRPr lang="en-US"/>
        </a:p>
      </dgm:t>
    </dgm:pt>
    <dgm:pt modelId="{655DF1CA-9CDC-4577-BFB7-FD58A8E95B6C}" type="sibTrans" cxnId="{EE3E1ADB-A6AA-4973-ACF4-7CD1FB23A1F2}">
      <dgm:prSet/>
      <dgm:spPr/>
      <dgm:t>
        <a:bodyPr/>
        <a:lstStyle/>
        <a:p>
          <a:endParaRPr lang="en-US"/>
        </a:p>
      </dgm:t>
    </dgm:pt>
    <dgm:pt modelId="{AB178D6E-2E70-4DE6-AD23-11782E654A36}">
      <dgm:prSet/>
      <dgm:spPr>
        <a:solidFill>
          <a:schemeClr val="accent1">
            <a:hueOff val="0"/>
            <a:satOff val="0"/>
            <a:lumOff val="0"/>
            <a:alpha val="79902"/>
          </a:schemeClr>
        </a:solidFill>
      </dgm:spPr>
      <dgm:t>
        <a:bodyPr/>
        <a:lstStyle/>
        <a:p>
          <a:r>
            <a:rPr lang="id-ID" b="1"/>
            <a:t>2013-2014</a:t>
          </a:r>
          <a:r>
            <a:rPr lang="id-ID"/>
            <a:t>: Gradual progress, reaching a 40% success rate by 2014.</a:t>
          </a:r>
          <a:endParaRPr lang="en-US"/>
        </a:p>
      </dgm:t>
    </dgm:pt>
    <dgm:pt modelId="{3CED6DCE-7FF3-4B43-AAC3-E2AE4046D620}" type="parTrans" cxnId="{D555A13F-A5F2-4ACF-A744-1701B94DA91C}">
      <dgm:prSet/>
      <dgm:spPr/>
      <dgm:t>
        <a:bodyPr/>
        <a:lstStyle/>
        <a:p>
          <a:endParaRPr lang="en-US"/>
        </a:p>
      </dgm:t>
    </dgm:pt>
    <dgm:pt modelId="{FDEDA8BD-4467-4221-8A6C-E20092F98DB7}" type="sibTrans" cxnId="{D555A13F-A5F2-4ACF-A744-1701B94DA91C}">
      <dgm:prSet/>
      <dgm:spPr/>
      <dgm:t>
        <a:bodyPr/>
        <a:lstStyle/>
        <a:p>
          <a:endParaRPr lang="en-US"/>
        </a:p>
      </dgm:t>
    </dgm:pt>
    <dgm:pt modelId="{E5740CA4-772D-4A17-A276-38A2467FE9E2}">
      <dgm:prSet/>
      <dgm:spPr>
        <a:solidFill>
          <a:schemeClr val="accent1"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id-ID" b="1"/>
            <a:t>2015-2016</a:t>
          </a:r>
          <a:r>
            <a:rPr lang="id-ID"/>
            <a:t>: Steady growth, achieving 60% success by  2016.</a:t>
          </a:r>
          <a:endParaRPr lang="en-US"/>
        </a:p>
      </dgm:t>
    </dgm:pt>
    <dgm:pt modelId="{96A118E6-3C5B-4CB9-BA64-D708DB1ACEB7}" type="parTrans" cxnId="{DAFA66E8-37DF-455C-A3BE-2B222D78BD13}">
      <dgm:prSet/>
      <dgm:spPr/>
      <dgm:t>
        <a:bodyPr/>
        <a:lstStyle/>
        <a:p>
          <a:endParaRPr lang="en-US"/>
        </a:p>
      </dgm:t>
    </dgm:pt>
    <dgm:pt modelId="{142CC340-54DE-4825-A78F-90673EAC8E6C}" type="sibTrans" cxnId="{DAFA66E8-37DF-455C-A3BE-2B222D78BD13}">
      <dgm:prSet/>
      <dgm:spPr/>
      <dgm:t>
        <a:bodyPr/>
        <a:lstStyle/>
        <a:p>
          <a:endParaRPr lang="en-US"/>
        </a:p>
      </dgm:t>
    </dgm:pt>
    <dgm:pt modelId="{D5A5E394-50B7-422C-AB97-F6E3C1D40342}">
      <dgm:prSet/>
      <dgm:spPr>
        <a:solidFill>
          <a:schemeClr val="accent1">
            <a:hueOff val="0"/>
            <a:satOff val="0"/>
            <a:lumOff val="0"/>
            <a:alpha val="80146"/>
          </a:schemeClr>
        </a:solidFill>
      </dgm:spPr>
      <dgm:t>
        <a:bodyPr/>
        <a:lstStyle/>
        <a:p>
          <a:r>
            <a:rPr lang="id-ID" b="1"/>
            <a:t>2017-2018</a:t>
          </a:r>
          <a:r>
            <a:rPr lang="id-ID"/>
            <a:t>: Temporary dip in 2017, followed by recovery and over 80% success in 2018.</a:t>
          </a:r>
          <a:endParaRPr lang="en-US"/>
        </a:p>
      </dgm:t>
    </dgm:pt>
    <dgm:pt modelId="{F36693FA-7E01-4571-A913-5F791A9610E0}" type="parTrans" cxnId="{4037C001-F6ED-47A6-93CD-343DD84D4BF5}">
      <dgm:prSet/>
      <dgm:spPr/>
      <dgm:t>
        <a:bodyPr/>
        <a:lstStyle/>
        <a:p>
          <a:endParaRPr lang="en-US"/>
        </a:p>
      </dgm:t>
    </dgm:pt>
    <dgm:pt modelId="{02994A49-3AD3-49D5-BD20-35B95A7A5EEF}" type="sibTrans" cxnId="{4037C001-F6ED-47A6-93CD-343DD84D4BF5}">
      <dgm:prSet/>
      <dgm:spPr/>
      <dgm:t>
        <a:bodyPr/>
        <a:lstStyle/>
        <a:p>
          <a:endParaRPr lang="en-US"/>
        </a:p>
      </dgm:t>
    </dgm:pt>
    <dgm:pt modelId="{42ED5FCF-5156-46ED-A9D7-8F57E5DD7913}">
      <dgm:prSet/>
      <dgm:spPr>
        <a:solidFill>
          <a:schemeClr val="accent1">
            <a:hueOff val="0"/>
            <a:satOff val="0"/>
            <a:lumOff val="0"/>
            <a:alpha val="80000"/>
          </a:schemeClr>
        </a:solidFill>
      </dgm:spPr>
      <dgm:t>
        <a:bodyPr/>
        <a:lstStyle/>
        <a:p>
          <a:r>
            <a:rPr lang="id-ID" b="1"/>
            <a:t>2019-2020</a:t>
          </a:r>
          <a:r>
            <a:rPr lang="id-ID"/>
            <a:t>: Consistently high success rates above 80%, reflecting operational maturity.</a:t>
          </a:r>
          <a:endParaRPr lang="en-US"/>
        </a:p>
      </dgm:t>
    </dgm:pt>
    <dgm:pt modelId="{34DE8323-2645-49AC-B34B-B1FDEA4186F9}" type="parTrans" cxnId="{84601FD6-BE56-4E6B-913B-0CD32A9074B3}">
      <dgm:prSet/>
      <dgm:spPr/>
      <dgm:t>
        <a:bodyPr/>
        <a:lstStyle/>
        <a:p>
          <a:endParaRPr lang="en-US"/>
        </a:p>
      </dgm:t>
    </dgm:pt>
    <dgm:pt modelId="{16820A9D-F569-4980-B078-BC65293D5A23}" type="sibTrans" cxnId="{84601FD6-BE56-4E6B-913B-0CD32A9074B3}">
      <dgm:prSet/>
      <dgm:spPr/>
      <dgm:t>
        <a:bodyPr/>
        <a:lstStyle/>
        <a:p>
          <a:endParaRPr lang="en-US"/>
        </a:p>
      </dgm:t>
    </dgm:pt>
    <dgm:pt modelId="{83D6D043-CCC0-C042-BC2E-26BDB81E6149}" type="pres">
      <dgm:prSet presAssocID="{1A29275E-BF74-4190-8B0A-F8883FA625CF}" presName="outerComposite" presStyleCnt="0">
        <dgm:presLayoutVars>
          <dgm:chMax val="5"/>
          <dgm:dir/>
          <dgm:resizeHandles val="exact"/>
        </dgm:presLayoutVars>
      </dgm:prSet>
      <dgm:spPr/>
    </dgm:pt>
    <dgm:pt modelId="{8F4513E0-4155-6D42-B37F-B164BB2379DD}" type="pres">
      <dgm:prSet presAssocID="{1A29275E-BF74-4190-8B0A-F8883FA625CF}" presName="dummyMaxCanvas" presStyleCnt="0">
        <dgm:presLayoutVars/>
      </dgm:prSet>
      <dgm:spPr/>
    </dgm:pt>
    <dgm:pt modelId="{9AF05297-A74C-CE41-B63A-E16218DE91F6}" type="pres">
      <dgm:prSet presAssocID="{1A29275E-BF74-4190-8B0A-F8883FA625CF}" presName="FiveNodes_1" presStyleLbl="node1" presStyleIdx="0" presStyleCnt="5">
        <dgm:presLayoutVars>
          <dgm:bulletEnabled val="1"/>
        </dgm:presLayoutVars>
      </dgm:prSet>
      <dgm:spPr>
        <a:xfrm>
          <a:off x="0" y="0"/>
          <a:ext cx="2648711" cy="790345"/>
        </a:xfrm>
        <a:prstGeom prst="roundRect">
          <a:avLst>
            <a:gd name="adj" fmla="val 10000"/>
          </a:avLst>
        </a:prstGeom>
      </dgm:spPr>
    </dgm:pt>
    <dgm:pt modelId="{DC9C16AB-6DC1-8C40-96D9-44D13C7E8C80}" type="pres">
      <dgm:prSet presAssocID="{1A29275E-BF74-4190-8B0A-F8883FA625CF}" presName="FiveNodes_2" presStyleLbl="node1" presStyleIdx="1" presStyleCnt="5">
        <dgm:presLayoutVars>
          <dgm:bulletEnabled val="1"/>
        </dgm:presLayoutVars>
      </dgm:prSet>
      <dgm:spPr/>
    </dgm:pt>
    <dgm:pt modelId="{C0BB8D15-1BE3-C84B-B378-5B4046E87341}" type="pres">
      <dgm:prSet presAssocID="{1A29275E-BF74-4190-8B0A-F8883FA625CF}" presName="FiveNodes_3" presStyleLbl="node1" presStyleIdx="2" presStyleCnt="5">
        <dgm:presLayoutVars>
          <dgm:bulletEnabled val="1"/>
        </dgm:presLayoutVars>
      </dgm:prSet>
      <dgm:spPr/>
    </dgm:pt>
    <dgm:pt modelId="{1A7E189A-6ACC-364F-BA68-7E853342C91A}" type="pres">
      <dgm:prSet presAssocID="{1A29275E-BF74-4190-8B0A-F8883FA625CF}" presName="FiveNodes_4" presStyleLbl="node1" presStyleIdx="3" presStyleCnt="5">
        <dgm:presLayoutVars>
          <dgm:bulletEnabled val="1"/>
        </dgm:presLayoutVars>
      </dgm:prSet>
      <dgm:spPr/>
    </dgm:pt>
    <dgm:pt modelId="{AB8C1E5A-E49B-E749-8875-2C68113466FB}" type="pres">
      <dgm:prSet presAssocID="{1A29275E-BF74-4190-8B0A-F8883FA625CF}" presName="FiveNodes_5" presStyleLbl="node1" presStyleIdx="4" presStyleCnt="5">
        <dgm:presLayoutVars>
          <dgm:bulletEnabled val="1"/>
        </dgm:presLayoutVars>
      </dgm:prSet>
      <dgm:spPr/>
    </dgm:pt>
    <dgm:pt modelId="{93C3B7EE-E6D8-064C-8F9C-0DCDC840FC81}" type="pres">
      <dgm:prSet presAssocID="{1A29275E-BF74-4190-8B0A-F8883FA625CF}" presName="FiveConn_1-2" presStyleLbl="fgAccFollowNode1" presStyleIdx="0" presStyleCnt="4">
        <dgm:presLayoutVars>
          <dgm:bulletEnabled val="1"/>
        </dgm:presLayoutVars>
      </dgm:prSet>
      <dgm:spPr/>
    </dgm:pt>
    <dgm:pt modelId="{16C52B7A-E94C-4F4D-B5A9-59929DE94804}" type="pres">
      <dgm:prSet presAssocID="{1A29275E-BF74-4190-8B0A-F8883FA625CF}" presName="FiveConn_2-3" presStyleLbl="fgAccFollowNode1" presStyleIdx="1" presStyleCnt="4">
        <dgm:presLayoutVars>
          <dgm:bulletEnabled val="1"/>
        </dgm:presLayoutVars>
      </dgm:prSet>
      <dgm:spPr/>
    </dgm:pt>
    <dgm:pt modelId="{AA120A20-70E8-C14F-A907-C2F6FD8EC006}" type="pres">
      <dgm:prSet presAssocID="{1A29275E-BF74-4190-8B0A-F8883FA625CF}" presName="FiveConn_3-4" presStyleLbl="fgAccFollowNode1" presStyleIdx="2" presStyleCnt="4">
        <dgm:presLayoutVars>
          <dgm:bulletEnabled val="1"/>
        </dgm:presLayoutVars>
      </dgm:prSet>
      <dgm:spPr/>
    </dgm:pt>
    <dgm:pt modelId="{AF1F8CAD-4983-EB4F-90C3-AE37634CE66B}" type="pres">
      <dgm:prSet presAssocID="{1A29275E-BF74-4190-8B0A-F8883FA625CF}" presName="FiveConn_4-5" presStyleLbl="fgAccFollowNode1" presStyleIdx="3" presStyleCnt="4">
        <dgm:presLayoutVars>
          <dgm:bulletEnabled val="1"/>
        </dgm:presLayoutVars>
      </dgm:prSet>
      <dgm:spPr/>
    </dgm:pt>
    <dgm:pt modelId="{83E47B18-260B-8D48-85EC-52C76ABF592B}" type="pres">
      <dgm:prSet presAssocID="{1A29275E-BF74-4190-8B0A-F8883FA625CF}" presName="FiveNodes_1_text" presStyleLbl="node1" presStyleIdx="4" presStyleCnt="5">
        <dgm:presLayoutVars>
          <dgm:bulletEnabled val="1"/>
        </dgm:presLayoutVars>
      </dgm:prSet>
      <dgm:spPr/>
    </dgm:pt>
    <dgm:pt modelId="{CD916806-DCD4-4547-AAC5-57F9960368C6}" type="pres">
      <dgm:prSet presAssocID="{1A29275E-BF74-4190-8B0A-F8883FA625CF}" presName="FiveNodes_2_text" presStyleLbl="node1" presStyleIdx="4" presStyleCnt="5">
        <dgm:presLayoutVars>
          <dgm:bulletEnabled val="1"/>
        </dgm:presLayoutVars>
      </dgm:prSet>
      <dgm:spPr/>
    </dgm:pt>
    <dgm:pt modelId="{FE6A743E-EE8B-E849-921E-777D173AA095}" type="pres">
      <dgm:prSet presAssocID="{1A29275E-BF74-4190-8B0A-F8883FA625CF}" presName="FiveNodes_3_text" presStyleLbl="node1" presStyleIdx="4" presStyleCnt="5">
        <dgm:presLayoutVars>
          <dgm:bulletEnabled val="1"/>
        </dgm:presLayoutVars>
      </dgm:prSet>
      <dgm:spPr/>
    </dgm:pt>
    <dgm:pt modelId="{374A77EE-E85F-494B-88DC-54FCFB2D617F}" type="pres">
      <dgm:prSet presAssocID="{1A29275E-BF74-4190-8B0A-F8883FA625CF}" presName="FiveNodes_4_text" presStyleLbl="node1" presStyleIdx="4" presStyleCnt="5">
        <dgm:presLayoutVars>
          <dgm:bulletEnabled val="1"/>
        </dgm:presLayoutVars>
      </dgm:prSet>
      <dgm:spPr/>
    </dgm:pt>
    <dgm:pt modelId="{2FE98E3F-63C4-4B49-8CEF-A60EACDF6EE7}" type="pres">
      <dgm:prSet presAssocID="{1A29275E-BF74-4190-8B0A-F8883FA625C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4037C001-F6ED-47A6-93CD-343DD84D4BF5}" srcId="{1A29275E-BF74-4190-8B0A-F8883FA625CF}" destId="{D5A5E394-50B7-422C-AB97-F6E3C1D40342}" srcOrd="3" destOrd="0" parTransId="{F36693FA-7E01-4571-A913-5F791A9610E0}" sibTransId="{02994A49-3AD3-49D5-BD20-35B95A7A5EEF}"/>
    <dgm:cxn modelId="{696BB109-F1C6-A646-89E5-9595A2F64ECB}" type="presOf" srcId="{E5740CA4-772D-4A17-A276-38A2467FE9E2}" destId="{C0BB8D15-1BE3-C84B-B378-5B4046E87341}" srcOrd="0" destOrd="0" presId="urn:microsoft.com/office/officeart/2005/8/layout/vProcess5"/>
    <dgm:cxn modelId="{D555A13F-A5F2-4ACF-A744-1701B94DA91C}" srcId="{1A29275E-BF74-4190-8B0A-F8883FA625CF}" destId="{AB178D6E-2E70-4DE6-AD23-11782E654A36}" srcOrd="1" destOrd="0" parTransId="{3CED6DCE-7FF3-4B43-AAC3-E2AE4046D620}" sibTransId="{FDEDA8BD-4467-4221-8A6C-E20092F98DB7}"/>
    <dgm:cxn modelId="{96059A54-C57E-7A4F-AFA4-696DF5EACF99}" type="presOf" srcId="{42ED5FCF-5156-46ED-A9D7-8F57E5DD7913}" destId="{AB8C1E5A-E49B-E749-8875-2C68113466FB}" srcOrd="0" destOrd="0" presId="urn:microsoft.com/office/officeart/2005/8/layout/vProcess5"/>
    <dgm:cxn modelId="{879D1464-6BEA-BC4F-9306-DD2779FCBEAF}" type="presOf" srcId="{AB178D6E-2E70-4DE6-AD23-11782E654A36}" destId="{DC9C16AB-6DC1-8C40-96D9-44D13C7E8C80}" srcOrd="0" destOrd="0" presId="urn:microsoft.com/office/officeart/2005/8/layout/vProcess5"/>
    <dgm:cxn modelId="{784CC16C-88BF-164B-A9EA-160448667C8B}" type="presOf" srcId="{1A29275E-BF74-4190-8B0A-F8883FA625CF}" destId="{83D6D043-CCC0-C042-BC2E-26BDB81E6149}" srcOrd="0" destOrd="0" presId="urn:microsoft.com/office/officeart/2005/8/layout/vProcess5"/>
    <dgm:cxn modelId="{AC681E75-2C26-AB4D-A8B4-B81B97B37352}" type="presOf" srcId="{42ED5FCF-5156-46ED-A9D7-8F57E5DD7913}" destId="{2FE98E3F-63C4-4B49-8CEF-A60EACDF6EE7}" srcOrd="1" destOrd="0" presId="urn:microsoft.com/office/officeart/2005/8/layout/vProcess5"/>
    <dgm:cxn modelId="{B953A9AE-7494-5C4A-AD5F-671E78075ADD}" type="presOf" srcId="{D5A5E394-50B7-422C-AB97-F6E3C1D40342}" destId="{1A7E189A-6ACC-364F-BA68-7E853342C91A}" srcOrd="0" destOrd="0" presId="urn:microsoft.com/office/officeart/2005/8/layout/vProcess5"/>
    <dgm:cxn modelId="{1A9510B1-87A6-B946-8B23-5D9BB9A860BF}" type="presOf" srcId="{655DF1CA-9CDC-4577-BFB7-FD58A8E95B6C}" destId="{93C3B7EE-E6D8-064C-8F9C-0DCDC840FC81}" srcOrd="0" destOrd="0" presId="urn:microsoft.com/office/officeart/2005/8/layout/vProcess5"/>
    <dgm:cxn modelId="{8BEE62B3-A9B7-8F45-8637-550274E104B4}" type="presOf" srcId="{FDEDA8BD-4467-4221-8A6C-E20092F98DB7}" destId="{16C52B7A-E94C-4F4D-B5A9-59929DE94804}" srcOrd="0" destOrd="0" presId="urn:microsoft.com/office/officeart/2005/8/layout/vProcess5"/>
    <dgm:cxn modelId="{EF6A91BB-3D93-6944-BA9D-C8E438EF4AFA}" type="presOf" srcId="{0E6FB0D4-E9DF-4908-8D63-18E0C7377AF8}" destId="{9AF05297-A74C-CE41-B63A-E16218DE91F6}" srcOrd="0" destOrd="0" presId="urn:microsoft.com/office/officeart/2005/8/layout/vProcess5"/>
    <dgm:cxn modelId="{06AEABC6-1C3F-F245-8F76-222D9E71E8EC}" type="presOf" srcId="{AB178D6E-2E70-4DE6-AD23-11782E654A36}" destId="{CD916806-DCD4-4547-AAC5-57F9960368C6}" srcOrd="1" destOrd="0" presId="urn:microsoft.com/office/officeart/2005/8/layout/vProcess5"/>
    <dgm:cxn modelId="{84601FD6-BE56-4E6B-913B-0CD32A9074B3}" srcId="{1A29275E-BF74-4190-8B0A-F8883FA625CF}" destId="{42ED5FCF-5156-46ED-A9D7-8F57E5DD7913}" srcOrd="4" destOrd="0" parTransId="{34DE8323-2645-49AC-B34B-B1FDEA4186F9}" sibTransId="{16820A9D-F569-4980-B078-BC65293D5A23}"/>
    <dgm:cxn modelId="{F86DFBD8-9E6A-3449-9F69-D342CD204E47}" type="presOf" srcId="{02994A49-3AD3-49D5-BD20-35B95A7A5EEF}" destId="{AF1F8CAD-4983-EB4F-90C3-AE37634CE66B}" srcOrd="0" destOrd="0" presId="urn:microsoft.com/office/officeart/2005/8/layout/vProcess5"/>
    <dgm:cxn modelId="{EE3E1ADB-A6AA-4973-ACF4-7CD1FB23A1F2}" srcId="{1A29275E-BF74-4190-8B0A-F8883FA625CF}" destId="{0E6FB0D4-E9DF-4908-8D63-18E0C7377AF8}" srcOrd="0" destOrd="0" parTransId="{337E71F3-E4C7-44BD-AA22-38A437193274}" sibTransId="{655DF1CA-9CDC-4577-BFB7-FD58A8E95B6C}"/>
    <dgm:cxn modelId="{3B8C76DE-822B-0447-89A5-D99A0421F6BB}" type="presOf" srcId="{142CC340-54DE-4825-A78F-90673EAC8E6C}" destId="{AA120A20-70E8-C14F-A907-C2F6FD8EC006}" srcOrd="0" destOrd="0" presId="urn:microsoft.com/office/officeart/2005/8/layout/vProcess5"/>
    <dgm:cxn modelId="{DAFA66E8-37DF-455C-A3BE-2B222D78BD13}" srcId="{1A29275E-BF74-4190-8B0A-F8883FA625CF}" destId="{E5740CA4-772D-4A17-A276-38A2467FE9E2}" srcOrd="2" destOrd="0" parTransId="{96A118E6-3C5B-4CB9-BA64-D708DB1ACEB7}" sibTransId="{142CC340-54DE-4825-A78F-90673EAC8E6C}"/>
    <dgm:cxn modelId="{53F097EB-578A-0C41-8186-47ABAD1A5E9C}" type="presOf" srcId="{D5A5E394-50B7-422C-AB97-F6E3C1D40342}" destId="{374A77EE-E85F-494B-88DC-54FCFB2D617F}" srcOrd="1" destOrd="0" presId="urn:microsoft.com/office/officeart/2005/8/layout/vProcess5"/>
    <dgm:cxn modelId="{14F5DCF2-D408-CE4A-B6C0-7F72BD47E266}" type="presOf" srcId="{0E6FB0D4-E9DF-4908-8D63-18E0C7377AF8}" destId="{83E47B18-260B-8D48-85EC-52C76ABF592B}" srcOrd="1" destOrd="0" presId="urn:microsoft.com/office/officeart/2005/8/layout/vProcess5"/>
    <dgm:cxn modelId="{41484EFE-1E75-844A-B581-92F0C03C9F39}" type="presOf" srcId="{E5740CA4-772D-4A17-A276-38A2467FE9E2}" destId="{FE6A743E-EE8B-E849-921E-777D173AA095}" srcOrd="1" destOrd="0" presId="urn:microsoft.com/office/officeart/2005/8/layout/vProcess5"/>
    <dgm:cxn modelId="{F63DFE71-E568-CA48-A3C3-0F3E216F35DC}" type="presParOf" srcId="{83D6D043-CCC0-C042-BC2E-26BDB81E6149}" destId="{8F4513E0-4155-6D42-B37F-B164BB2379DD}" srcOrd="0" destOrd="0" presId="urn:microsoft.com/office/officeart/2005/8/layout/vProcess5"/>
    <dgm:cxn modelId="{77F593AC-B00B-9D4A-8A31-4991255B911D}" type="presParOf" srcId="{83D6D043-CCC0-C042-BC2E-26BDB81E6149}" destId="{9AF05297-A74C-CE41-B63A-E16218DE91F6}" srcOrd="1" destOrd="0" presId="urn:microsoft.com/office/officeart/2005/8/layout/vProcess5"/>
    <dgm:cxn modelId="{DADA8640-B8C5-D043-8FD9-75D769D48FD4}" type="presParOf" srcId="{83D6D043-CCC0-C042-BC2E-26BDB81E6149}" destId="{DC9C16AB-6DC1-8C40-96D9-44D13C7E8C80}" srcOrd="2" destOrd="0" presId="urn:microsoft.com/office/officeart/2005/8/layout/vProcess5"/>
    <dgm:cxn modelId="{AC3E6BCB-8C6A-9E4E-BEE6-A31B6ED17758}" type="presParOf" srcId="{83D6D043-CCC0-C042-BC2E-26BDB81E6149}" destId="{C0BB8D15-1BE3-C84B-B378-5B4046E87341}" srcOrd="3" destOrd="0" presId="urn:microsoft.com/office/officeart/2005/8/layout/vProcess5"/>
    <dgm:cxn modelId="{3CEE573B-1E15-5C46-8765-B0FFBBDAEC44}" type="presParOf" srcId="{83D6D043-CCC0-C042-BC2E-26BDB81E6149}" destId="{1A7E189A-6ACC-364F-BA68-7E853342C91A}" srcOrd="4" destOrd="0" presId="urn:microsoft.com/office/officeart/2005/8/layout/vProcess5"/>
    <dgm:cxn modelId="{0ED06C57-7BB1-0447-A3B1-FD44A7D5946E}" type="presParOf" srcId="{83D6D043-CCC0-C042-BC2E-26BDB81E6149}" destId="{AB8C1E5A-E49B-E749-8875-2C68113466FB}" srcOrd="5" destOrd="0" presId="urn:microsoft.com/office/officeart/2005/8/layout/vProcess5"/>
    <dgm:cxn modelId="{52A4710F-7CBC-4E45-88CC-3C6F25448D86}" type="presParOf" srcId="{83D6D043-CCC0-C042-BC2E-26BDB81E6149}" destId="{93C3B7EE-E6D8-064C-8F9C-0DCDC840FC81}" srcOrd="6" destOrd="0" presId="urn:microsoft.com/office/officeart/2005/8/layout/vProcess5"/>
    <dgm:cxn modelId="{B63F24F2-3926-E34C-A9FD-A6A4D22F8FD6}" type="presParOf" srcId="{83D6D043-CCC0-C042-BC2E-26BDB81E6149}" destId="{16C52B7A-E94C-4F4D-B5A9-59929DE94804}" srcOrd="7" destOrd="0" presId="urn:microsoft.com/office/officeart/2005/8/layout/vProcess5"/>
    <dgm:cxn modelId="{13E0520B-8250-4A47-8090-70FAD92EA223}" type="presParOf" srcId="{83D6D043-CCC0-C042-BC2E-26BDB81E6149}" destId="{AA120A20-70E8-C14F-A907-C2F6FD8EC006}" srcOrd="8" destOrd="0" presId="urn:microsoft.com/office/officeart/2005/8/layout/vProcess5"/>
    <dgm:cxn modelId="{F757A53C-5921-614B-8DDA-C048DCE79A0D}" type="presParOf" srcId="{83D6D043-CCC0-C042-BC2E-26BDB81E6149}" destId="{AF1F8CAD-4983-EB4F-90C3-AE37634CE66B}" srcOrd="9" destOrd="0" presId="urn:microsoft.com/office/officeart/2005/8/layout/vProcess5"/>
    <dgm:cxn modelId="{5EF48119-27CA-0C44-A249-275ACEF6ADB9}" type="presParOf" srcId="{83D6D043-CCC0-C042-BC2E-26BDB81E6149}" destId="{83E47B18-260B-8D48-85EC-52C76ABF592B}" srcOrd="10" destOrd="0" presId="urn:microsoft.com/office/officeart/2005/8/layout/vProcess5"/>
    <dgm:cxn modelId="{95768071-DEAE-C042-81C6-C24913DCC31D}" type="presParOf" srcId="{83D6D043-CCC0-C042-BC2E-26BDB81E6149}" destId="{CD916806-DCD4-4547-AAC5-57F9960368C6}" srcOrd="11" destOrd="0" presId="urn:microsoft.com/office/officeart/2005/8/layout/vProcess5"/>
    <dgm:cxn modelId="{56761218-50D2-D044-825E-F264E9A3BA53}" type="presParOf" srcId="{83D6D043-CCC0-C042-BC2E-26BDB81E6149}" destId="{FE6A743E-EE8B-E849-921E-777D173AA095}" srcOrd="12" destOrd="0" presId="urn:microsoft.com/office/officeart/2005/8/layout/vProcess5"/>
    <dgm:cxn modelId="{D0B69FD2-6570-2946-B556-30D4E5A59DAA}" type="presParOf" srcId="{83D6D043-CCC0-C042-BC2E-26BDB81E6149}" destId="{374A77EE-E85F-494B-88DC-54FCFB2D617F}" srcOrd="13" destOrd="0" presId="urn:microsoft.com/office/officeart/2005/8/layout/vProcess5"/>
    <dgm:cxn modelId="{E1244584-C36A-1B46-85FA-FDF51CFB9008}" type="presParOf" srcId="{83D6D043-CCC0-C042-BC2E-26BDB81E6149}" destId="{2FE98E3F-63C4-4B49-8CEF-A60EACDF6EE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0" i="0" dirty="0" err="1">
              <a:solidFill>
                <a:schemeClr val="bg1"/>
              </a:solidFill>
            </a:rPr>
            <a:t>Interactive</a:t>
          </a:r>
          <a:r>
            <a:rPr lang="id-ID" b="0" i="0" dirty="0">
              <a:solidFill>
                <a:schemeClr val="bg1"/>
              </a:solidFill>
            </a:rPr>
            <a:t> map </a:t>
          </a:r>
          <a:r>
            <a:rPr lang="id-ID" b="0" i="0" dirty="0" err="1">
              <a:solidFill>
                <a:schemeClr val="bg1"/>
              </a:solidFill>
            </a:rPr>
            <a:t>with</a:t>
          </a:r>
          <a:r>
            <a:rPr lang="id-ID" b="0" i="0" dirty="0">
              <a:solidFill>
                <a:schemeClr val="bg1"/>
              </a:solidFill>
            </a:rPr>
            <a:t> </a:t>
          </a:r>
          <a:r>
            <a:rPr lang="id-ID" b="0" i="1" dirty="0" err="1">
              <a:solidFill>
                <a:schemeClr val="bg1"/>
              </a:solidFill>
            </a:rPr>
            <a:t>Folium</a:t>
          </a:r>
          <a:endParaRPr lang="ru-GB" b="1" i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5D614FC-614A-604F-9467-F0E9DF5E13F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ACFFBEE-C28C-A74A-8BB4-C0053B3BF23F}">
      <dgm:prSet/>
      <dgm:spPr>
        <a:solidFill>
          <a:schemeClr val="accent1">
            <a:alpha val="79616"/>
          </a:schemeClr>
        </a:solidFill>
      </dgm:spPr>
      <dgm:t>
        <a:bodyPr/>
        <a:lstStyle/>
        <a:p>
          <a:r>
            <a:rPr lang="id-ID" dirty="0"/>
            <a:t>All </a:t>
          </a:r>
          <a:r>
            <a:rPr lang="id-ID" dirty="0" err="1"/>
            <a:t>SpaceX</a:t>
          </a:r>
          <a:r>
            <a:rPr lang="id-ID" dirty="0"/>
            <a:t> </a:t>
          </a:r>
          <a:r>
            <a:rPr lang="id-ID" dirty="0" err="1"/>
            <a:t>launch</a:t>
          </a:r>
          <a:r>
            <a:rPr lang="id-ID" dirty="0"/>
            <a:t> </a:t>
          </a:r>
          <a:r>
            <a:rPr lang="id-ID" dirty="0" err="1"/>
            <a:t>sites</a:t>
          </a:r>
          <a:r>
            <a:rPr lang="id-ID" dirty="0"/>
            <a:t> are </a:t>
          </a:r>
          <a:r>
            <a:rPr lang="id-ID" dirty="0" err="1"/>
            <a:t>represented</a:t>
          </a:r>
          <a:r>
            <a:rPr lang="id-ID" dirty="0"/>
            <a:t> </a:t>
          </a:r>
          <a:r>
            <a:rPr lang="id-ID" dirty="0" err="1"/>
            <a:t>on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map </a:t>
          </a:r>
          <a:r>
            <a:rPr lang="id-ID" dirty="0" err="1"/>
            <a:t>with</a:t>
          </a:r>
          <a:r>
            <a:rPr lang="id-ID" dirty="0"/>
            <a:t> </a:t>
          </a:r>
          <a:r>
            <a:rPr lang="id-ID" dirty="0" err="1"/>
            <a:t>blue</a:t>
          </a:r>
          <a:r>
            <a:rPr lang="id-ID" dirty="0"/>
            <a:t> </a:t>
          </a:r>
          <a:r>
            <a:rPr lang="id-ID" dirty="0" err="1"/>
            <a:t>circles</a:t>
          </a:r>
          <a:r>
            <a:rPr lang="id-ID" dirty="0"/>
            <a:t>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labeled</a:t>
          </a:r>
          <a:r>
            <a:rPr lang="id-ID" dirty="0"/>
            <a:t> </a:t>
          </a:r>
          <a:r>
            <a:rPr lang="id-ID" dirty="0" err="1"/>
            <a:t>markers</a:t>
          </a:r>
          <a:r>
            <a:rPr lang="id-ID" dirty="0"/>
            <a:t>, </a:t>
          </a:r>
          <a:r>
            <a:rPr lang="id-ID" dirty="0" err="1"/>
            <a:t>offering</a:t>
          </a:r>
          <a:r>
            <a:rPr lang="id-ID" dirty="0"/>
            <a:t> </a:t>
          </a:r>
          <a:r>
            <a:rPr lang="id-ID" dirty="0" err="1"/>
            <a:t>a</a:t>
          </a:r>
          <a:r>
            <a:rPr lang="id-ID" dirty="0"/>
            <a:t> </a:t>
          </a:r>
          <a:r>
            <a:rPr lang="id-ID" dirty="0" err="1"/>
            <a:t>clear</a:t>
          </a:r>
          <a:r>
            <a:rPr lang="id-ID" dirty="0"/>
            <a:t> </a:t>
          </a:r>
          <a:r>
            <a:rPr lang="id-ID" dirty="0" err="1"/>
            <a:t>overview</a:t>
          </a:r>
          <a:r>
            <a:rPr lang="id-ID" dirty="0"/>
            <a:t> </a:t>
          </a:r>
          <a:r>
            <a:rPr lang="id-ID" dirty="0" err="1"/>
            <a:t>of</a:t>
          </a:r>
          <a:r>
            <a:rPr lang="id-ID" dirty="0"/>
            <a:t> </a:t>
          </a:r>
          <a:r>
            <a:rPr lang="id-ID" dirty="0" err="1"/>
            <a:t>their</a:t>
          </a:r>
          <a:r>
            <a:rPr lang="id-ID" dirty="0"/>
            <a:t> </a:t>
          </a:r>
          <a:r>
            <a:rPr lang="id-ID" dirty="0" err="1"/>
            <a:t>geographic</a:t>
          </a:r>
          <a:r>
            <a:rPr lang="id-ID" dirty="0"/>
            <a:t> </a:t>
          </a:r>
          <a:r>
            <a:rPr lang="id-ID" dirty="0" err="1"/>
            <a:t>distribution</a:t>
          </a:r>
          <a:r>
            <a:rPr lang="id-ID" dirty="0"/>
            <a:t>.</a:t>
          </a:r>
          <a:endParaRPr lang="ru-GB" dirty="0"/>
        </a:p>
      </dgm:t>
    </dgm:pt>
    <dgm:pt modelId="{A4C90F60-A968-884B-ADCA-9DEE9DA488CF}" type="parTrans" cxnId="{D90968D5-5EC6-B049-97F2-77D3CAEE39A3}">
      <dgm:prSet/>
      <dgm:spPr/>
      <dgm:t>
        <a:bodyPr/>
        <a:lstStyle/>
        <a:p>
          <a:endParaRPr lang="ru-RU"/>
        </a:p>
      </dgm:t>
    </dgm:pt>
    <dgm:pt modelId="{3F18D5E3-DB37-7647-A59F-9111A4A9935F}" type="sibTrans" cxnId="{D90968D5-5EC6-B049-97F2-77D3CAEE39A3}">
      <dgm:prSet/>
      <dgm:spPr/>
      <dgm:t>
        <a:bodyPr/>
        <a:lstStyle/>
        <a:p>
          <a:endParaRPr lang="ru-RU"/>
        </a:p>
      </dgm:t>
    </dgm:pt>
    <dgm:pt modelId="{820EF5FD-7BD1-4945-8316-25EF7A9DB081}">
      <dgm:prSet/>
      <dgm:spPr>
        <a:solidFill>
          <a:schemeClr val="accent1">
            <a:alpha val="80000"/>
          </a:schemeClr>
        </a:solidFill>
      </dgm:spPr>
      <dgm:t>
        <a:bodyPr/>
        <a:lstStyle/>
        <a:p>
          <a:r>
            <a:rPr lang="id-ID" dirty="0" err="1"/>
            <a:t>Sites</a:t>
          </a:r>
          <a:r>
            <a:rPr lang="id-ID" dirty="0"/>
            <a:t> are </a:t>
          </a:r>
          <a:r>
            <a:rPr lang="id-ID" dirty="0" err="1"/>
            <a:t>strategically</a:t>
          </a:r>
          <a:r>
            <a:rPr lang="id-ID" dirty="0"/>
            <a:t> </a:t>
          </a:r>
          <a:r>
            <a:rPr lang="id-ID" dirty="0" err="1"/>
            <a:t>positioned</a:t>
          </a:r>
          <a:r>
            <a:rPr lang="id-ID" dirty="0"/>
            <a:t> </a:t>
          </a:r>
          <a:r>
            <a:rPr lang="id-ID" dirty="0" err="1"/>
            <a:t>near</a:t>
          </a:r>
          <a:r>
            <a:rPr lang="id-ID" dirty="0"/>
            <a:t> </a:t>
          </a:r>
          <a:r>
            <a:rPr lang="id-ID" dirty="0" err="1"/>
            <a:t>coastlines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enhance</a:t>
          </a:r>
          <a:r>
            <a:rPr lang="id-ID" dirty="0"/>
            <a:t> </a:t>
          </a:r>
          <a:r>
            <a:rPr lang="id-ID" dirty="0" err="1"/>
            <a:t>safety</a:t>
          </a:r>
          <a:r>
            <a:rPr lang="id-ID" dirty="0"/>
            <a:t> </a:t>
          </a:r>
          <a:r>
            <a:rPr lang="id-ID" dirty="0" err="1"/>
            <a:t>during</a:t>
          </a:r>
          <a:r>
            <a:rPr lang="id-ID" dirty="0"/>
            <a:t> </a:t>
          </a:r>
          <a:r>
            <a:rPr lang="id-ID" dirty="0" err="1"/>
            <a:t>launches</a:t>
          </a:r>
          <a:r>
            <a:rPr lang="id-ID" dirty="0"/>
            <a:t>.</a:t>
          </a:r>
          <a:endParaRPr lang="ru-GB" dirty="0"/>
        </a:p>
      </dgm:t>
    </dgm:pt>
    <dgm:pt modelId="{548F3B47-AE51-2448-AFBE-839C38422443}" type="parTrans" cxnId="{F115E645-ABE7-2542-B5C2-84305F5F63B9}">
      <dgm:prSet/>
      <dgm:spPr/>
      <dgm:t>
        <a:bodyPr/>
        <a:lstStyle/>
        <a:p>
          <a:endParaRPr lang="ru-RU"/>
        </a:p>
      </dgm:t>
    </dgm:pt>
    <dgm:pt modelId="{D83818D8-AF36-7F43-968C-A9E0251F67DF}" type="sibTrans" cxnId="{F115E645-ABE7-2542-B5C2-84305F5F63B9}">
      <dgm:prSet/>
      <dgm:spPr/>
      <dgm:t>
        <a:bodyPr/>
        <a:lstStyle/>
        <a:p>
          <a:endParaRPr lang="ru-RU"/>
        </a:p>
      </dgm:t>
    </dgm:pt>
    <dgm:pt modelId="{550701CC-55A8-6E48-B465-98177DC88357}">
      <dgm:prSet/>
      <dgm:spPr/>
      <dgm:t>
        <a:bodyPr/>
        <a:lstStyle/>
        <a:p>
          <a:pPr rtl="0"/>
          <a:endParaRPr lang="ru-RU"/>
        </a:p>
      </dgm:t>
    </dgm:pt>
    <dgm:pt modelId="{8DFFD8FE-3BF3-3441-B6EB-34E565D0198C}" type="parTrans" cxnId="{54EC5B4D-0616-7243-84FF-9CA382DF038C}">
      <dgm:prSet/>
      <dgm:spPr/>
      <dgm:t>
        <a:bodyPr/>
        <a:lstStyle/>
        <a:p>
          <a:endParaRPr lang="ru-RU"/>
        </a:p>
      </dgm:t>
    </dgm:pt>
    <dgm:pt modelId="{BC315404-DF53-0E48-9C8B-F99C51B0FB77}" type="sibTrans" cxnId="{54EC5B4D-0616-7243-84FF-9CA382DF038C}">
      <dgm:prSet/>
      <dgm:spPr/>
      <dgm:t>
        <a:bodyPr/>
        <a:lstStyle/>
        <a:p>
          <a:endParaRPr lang="ru-RU"/>
        </a:p>
      </dgm:t>
    </dgm:pt>
    <dgm:pt modelId="{E2B93997-C94B-4B4F-BE6A-8148E3FED78E}">
      <dgm:prSet/>
      <dgm:spPr>
        <a:solidFill>
          <a:schemeClr val="accent1">
            <a:alpha val="79616"/>
          </a:schemeClr>
        </a:solidFill>
      </dgm:spPr>
      <dgm:t>
        <a:bodyPr/>
        <a:lstStyle/>
        <a:p>
          <a:pPr rtl="0"/>
          <a:r>
            <a:rPr lang="en-GB" dirty="0"/>
            <a:t>The map reflects the functional differentiation of sites, such as VAFB for polar orbits and Florida sites for equatorial orbits, </a:t>
          </a:r>
          <a:r>
            <a:rPr lang="en-GB" dirty="0" err="1"/>
            <a:t>showcasting</a:t>
          </a:r>
          <a:r>
            <a:rPr lang="en-GB" dirty="0"/>
            <a:t> </a:t>
          </a:r>
          <a:r>
            <a:rPr lang="en-GB" dirty="0" err="1"/>
            <a:t>SpaseX’s</a:t>
          </a:r>
          <a:r>
            <a:rPr lang="en-GB" dirty="0"/>
            <a:t> strategic considerations for optimal operations.</a:t>
          </a:r>
          <a:endParaRPr lang="ru-GB" dirty="0"/>
        </a:p>
      </dgm:t>
    </dgm:pt>
    <dgm:pt modelId="{CC478472-E7C6-624E-92CE-41235F3D4B0F}" type="parTrans" cxnId="{91B7C2C8-EFBF-1A49-B272-95D6C8098F46}">
      <dgm:prSet/>
      <dgm:spPr/>
      <dgm:t>
        <a:bodyPr/>
        <a:lstStyle/>
        <a:p>
          <a:endParaRPr lang="ru-RU"/>
        </a:p>
      </dgm:t>
    </dgm:pt>
    <dgm:pt modelId="{0C89ECD2-165F-A546-A9CD-899371F01426}" type="sibTrans" cxnId="{91B7C2C8-EFBF-1A49-B272-95D6C8098F46}">
      <dgm:prSet/>
      <dgm:spPr/>
      <dgm:t>
        <a:bodyPr/>
        <a:lstStyle/>
        <a:p>
          <a:endParaRPr lang="ru-RU"/>
        </a:p>
      </dgm:t>
    </dgm:pt>
    <dgm:pt modelId="{63A14B8C-A9EA-EA41-B8C1-4141BF997AF0}" type="pres">
      <dgm:prSet presAssocID="{C5D614FC-614A-604F-9467-F0E9DF5E13FB}" presName="linear" presStyleCnt="0">
        <dgm:presLayoutVars>
          <dgm:animLvl val="lvl"/>
          <dgm:resizeHandles val="exact"/>
        </dgm:presLayoutVars>
      </dgm:prSet>
      <dgm:spPr/>
    </dgm:pt>
    <dgm:pt modelId="{D98ED979-6961-174B-9EF5-A1D056E9AD82}" type="pres">
      <dgm:prSet presAssocID="{3ACFFBEE-C28C-A74A-8BB4-C0053B3BF23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28DE89D-C048-B341-AE2C-228919428E2A}" type="pres">
      <dgm:prSet presAssocID="{3F18D5E3-DB37-7647-A59F-9111A4A9935F}" presName="spacer" presStyleCnt="0"/>
      <dgm:spPr/>
    </dgm:pt>
    <dgm:pt modelId="{6435383C-83A9-3C44-A9B4-CD43FD78210A}" type="pres">
      <dgm:prSet presAssocID="{E2B93997-C94B-4B4F-BE6A-8148E3FED78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933A36E-ED69-0545-9CAC-CD14396C8C38}" type="pres">
      <dgm:prSet presAssocID="{0C89ECD2-165F-A546-A9CD-899371F01426}" presName="spacer" presStyleCnt="0"/>
      <dgm:spPr/>
    </dgm:pt>
    <dgm:pt modelId="{C2C16BF6-A14E-F549-BFF1-C0B8FBB3C268}" type="pres">
      <dgm:prSet presAssocID="{820EF5FD-7BD1-4945-8316-25EF7A9DB081}" presName="parentText" presStyleLbl="node1" presStyleIdx="2" presStyleCnt="3" custLinFactNeighborY="26423">
        <dgm:presLayoutVars>
          <dgm:chMax val="0"/>
          <dgm:bulletEnabled val="1"/>
        </dgm:presLayoutVars>
      </dgm:prSet>
      <dgm:spPr/>
    </dgm:pt>
    <dgm:pt modelId="{EA8E58A2-77C3-894F-9FE9-7EDD737E386D}" type="pres">
      <dgm:prSet presAssocID="{820EF5FD-7BD1-4945-8316-25EF7A9DB08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115E645-ABE7-2542-B5C2-84305F5F63B9}" srcId="{C5D614FC-614A-604F-9467-F0E9DF5E13FB}" destId="{820EF5FD-7BD1-4945-8316-25EF7A9DB081}" srcOrd="2" destOrd="0" parTransId="{548F3B47-AE51-2448-AFBE-839C38422443}" sibTransId="{D83818D8-AF36-7F43-968C-A9E0251F67DF}"/>
    <dgm:cxn modelId="{54EC5B4D-0616-7243-84FF-9CA382DF038C}" srcId="{820EF5FD-7BD1-4945-8316-25EF7A9DB081}" destId="{550701CC-55A8-6E48-B465-98177DC88357}" srcOrd="0" destOrd="0" parTransId="{8DFFD8FE-3BF3-3441-B6EB-34E565D0198C}" sibTransId="{BC315404-DF53-0E48-9C8B-F99C51B0FB77}"/>
    <dgm:cxn modelId="{E49A415D-0D7B-C946-9AD0-66A17834EBE1}" type="presOf" srcId="{E2B93997-C94B-4B4F-BE6A-8148E3FED78E}" destId="{6435383C-83A9-3C44-A9B4-CD43FD78210A}" srcOrd="0" destOrd="0" presId="urn:microsoft.com/office/officeart/2005/8/layout/vList2"/>
    <dgm:cxn modelId="{38830175-BE95-9F4B-A635-C6EC21B4E987}" type="presOf" srcId="{C5D614FC-614A-604F-9467-F0E9DF5E13FB}" destId="{63A14B8C-A9EA-EA41-B8C1-4141BF997AF0}" srcOrd="0" destOrd="0" presId="urn:microsoft.com/office/officeart/2005/8/layout/vList2"/>
    <dgm:cxn modelId="{BEFA1886-4AC1-444D-B7AD-72ABDFB460AC}" type="presOf" srcId="{550701CC-55A8-6E48-B465-98177DC88357}" destId="{EA8E58A2-77C3-894F-9FE9-7EDD737E386D}" srcOrd="0" destOrd="0" presId="urn:microsoft.com/office/officeart/2005/8/layout/vList2"/>
    <dgm:cxn modelId="{91B7C2C8-EFBF-1A49-B272-95D6C8098F46}" srcId="{C5D614FC-614A-604F-9467-F0E9DF5E13FB}" destId="{E2B93997-C94B-4B4F-BE6A-8148E3FED78E}" srcOrd="1" destOrd="0" parTransId="{CC478472-E7C6-624E-92CE-41235F3D4B0F}" sibTransId="{0C89ECD2-165F-A546-A9CD-899371F01426}"/>
    <dgm:cxn modelId="{D90968D5-5EC6-B049-97F2-77D3CAEE39A3}" srcId="{C5D614FC-614A-604F-9467-F0E9DF5E13FB}" destId="{3ACFFBEE-C28C-A74A-8BB4-C0053B3BF23F}" srcOrd="0" destOrd="0" parTransId="{A4C90F60-A968-884B-ADCA-9DEE9DA488CF}" sibTransId="{3F18D5E3-DB37-7647-A59F-9111A4A9935F}"/>
    <dgm:cxn modelId="{7D6B88E5-4F10-3045-9D51-6DCB669EECA4}" type="presOf" srcId="{3ACFFBEE-C28C-A74A-8BB4-C0053B3BF23F}" destId="{D98ED979-6961-174B-9EF5-A1D056E9AD82}" srcOrd="0" destOrd="0" presId="urn:microsoft.com/office/officeart/2005/8/layout/vList2"/>
    <dgm:cxn modelId="{DC002FE9-1B4C-4848-B0C1-1AE85A91DE03}" type="presOf" srcId="{820EF5FD-7BD1-4945-8316-25EF7A9DB081}" destId="{C2C16BF6-A14E-F549-BFF1-C0B8FBB3C268}" srcOrd="0" destOrd="0" presId="urn:microsoft.com/office/officeart/2005/8/layout/vList2"/>
    <dgm:cxn modelId="{3808C685-C468-D844-845B-C48AA8D0E368}" type="presParOf" srcId="{63A14B8C-A9EA-EA41-B8C1-4141BF997AF0}" destId="{D98ED979-6961-174B-9EF5-A1D056E9AD82}" srcOrd="0" destOrd="0" presId="urn:microsoft.com/office/officeart/2005/8/layout/vList2"/>
    <dgm:cxn modelId="{A9FFA883-52B9-1A49-84B0-8F457B55566E}" type="presParOf" srcId="{63A14B8C-A9EA-EA41-B8C1-4141BF997AF0}" destId="{828DE89D-C048-B341-AE2C-228919428E2A}" srcOrd="1" destOrd="0" presId="urn:microsoft.com/office/officeart/2005/8/layout/vList2"/>
    <dgm:cxn modelId="{F92BDDA9-CA59-C746-9858-65CBEFE51CF8}" type="presParOf" srcId="{63A14B8C-A9EA-EA41-B8C1-4141BF997AF0}" destId="{6435383C-83A9-3C44-A9B4-CD43FD78210A}" srcOrd="2" destOrd="0" presId="urn:microsoft.com/office/officeart/2005/8/layout/vList2"/>
    <dgm:cxn modelId="{9F78ACCD-5C3D-E94B-896E-52AD55C73A3B}" type="presParOf" srcId="{63A14B8C-A9EA-EA41-B8C1-4141BF997AF0}" destId="{2933A36E-ED69-0545-9CAC-CD14396C8C38}" srcOrd="3" destOrd="0" presId="urn:microsoft.com/office/officeart/2005/8/layout/vList2"/>
    <dgm:cxn modelId="{100D4132-D9CA-EA47-84E0-1D37842A97E4}" type="presParOf" srcId="{63A14B8C-A9EA-EA41-B8C1-4141BF997AF0}" destId="{C2C16BF6-A14E-F549-BFF1-C0B8FBB3C268}" srcOrd="4" destOrd="0" presId="urn:microsoft.com/office/officeart/2005/8/layout/vList2"/>
    <dgm:cxn modelId="{6A8B7976-BB3C-3A4A-B921-A963994F9499}" type="presParOf" srcId="{63A14B8C-A9EA-EA41-B8C1-4141BF997AF0}" destId="{EA8E58A2-77C3-894F-9FE9-7EDD737E386D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0" i="0" dirty="0" err="1">
              <a:solidFill>
                <a:schemeClr val="bg1"/>
              </a:solidFill>
            </a:rPr>
            <a:t>Interactive</a:t>
          </a:r>
          <a:r>
            <a:rPr lang="id-ID" b="0" i="0" dirty="0">
              <a:solidFill>
                <a:schemeClr val="bg1"/>
              </a:solidFill>
            </a:rPr>
            <a:t> map </a:t>
          </a:r>
          <a:r>
            <a:rPr lang="id-ID" b="0" i="0" dirty="0" err="1">
              <a:solidFill>
                <a:schemeClr val="bg1"/>
              </a:solidFill>
            </a:rPr>
            <a:t>with</a:t>
          </a:r>
          <a:r>
            <a:rPr lang="id-ID" b="0" i="0" dirty="0">
              <a:solidFill>
                <a:schemeClr val="bg1"/>
              </a:solidFill>
            </a:rPr>
            <a:t> </a:t>
          </a:r>
          <a:r>
            <a:rPr lang="id-ID" b="0" i="1" dirty="0" err="1">
              <a:solidFill>
                <a:schemeClr val="bg1"/>
              </a:solidFill>
            </a:rPr>
            <a:t>Folium</a:t>
          </a:r>
          <a:endParaRPr lang="ru-GB" b="1" i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4768313-7213-B04D-8557-BE7D4A3BB77F}" type="doc">
      <dgm:prSet loTypeId="urn:microsoft.com/office/officeart/2005/8/layout/hierarchy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A2F7964-47CA-7244-A1BF-36DC0B472E79}">
      <dgm:prSet/>
      <dgm:spPr>
        <a:noFill/>
        <a:ln>
          <a:noFill/>
        </a:ln>
      </dgm:spPr>
      <dgm:t>
        <a:bodyPr/>
        <a:lstStyle/>
        <a:p>
          <a:r>
            <a:rPr lang="id-ID" dirty="0" err="1"/>
            <a:t>Marker</a:t>
          </a:r>
          <a:r>
            <a:rPr lang="id-ID" dirty="0"/>
            <a:t> </a:t>
          </a:r>
          <a:r>
            <a:rPr lang="id-ID" dirty="0" err="1"/>
            <a:t>clusters</a:t>
          </a:r>
          <a:r>
            <a:rPr lang="id-ID" dirty="0"/>
            <a:t> </a:t>
          </a:r>
          <a:r>
            <a:rPr lang="id-ID" dirty="0" err="1"/>
            <a:t>depict</a:t>
          </a:r>
          <a:r>
            <a:rPr lang="id-ID" dirty="0"/>
            <a:t> individual </a:t>
          </a:r>
          <a:r>
            <a:rPr lang="id-ID" dirty="0" err="1"/>
            <a:t>launches</a:t>
          </a:r>
          <a:r>
            <a:rPr lang="id-ID" dirty="0"/>
            <a:t> </a:t>
          </a:r>
          <a:r>
            <a:rPr lang="id-ID" dirty="0" err="1"/>
            <a:t>with</a:t>
          </a:r>
          <a:r>
            <a:rPr lang="id-ID" dirty="0"/>
            <a:t> </a:t>
          </a:r>
          <a:r>
            <a:rPr lang="id-ID" dirty="0" err="1"/>
            <a:t>green</a:t>
          </a:r>
          <a:r>
            <a:rPr lang="id-ID" dirty="0"/>
            <a:t> </a:t>
          </a:r>
          <a:r>
            <a:rPr lang="id-ID" dirty="0" err="1"/>
            <a:t>markers</a:t>
          </a:r>
          <a:r>
            <a:rPr lang="id-ID" dirty="0"/>
            <a:t> </a:t>
          </a:r>
          <a:r>
            <a:rPr lang="id-ID" dirty="0" err="1"/>
            <a:t>for</a:t>
          </a:r>
          <a:r>
            <a:rPr lang="id-ID" dirty="0"/>
            <a:t> </a:t>
          </a:r>
          <a:r>
            <a:rPr lang="id-ID" dirty="0" err="1"/>
            <a:t>successes</a:t>
          </a:r>
          <a:r>
            <a:rPr lang="id-ID" dirty="0"/>
            <a:t>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red</a:t>
          </a:r>
          <a:r>
            <a:rPr lang="id-ID" dirty="0"/>
            <a:t> </a:t>
          </a:r>
          <a:r>
            <a:rPr lang="id-ID" dirty="0" err="1"/>
            <a:t>for</a:t>
          </a:r>
          <a:r>
            <a:rPr lang="id-ID" dirty="0"/>
            <a:t> </a:t>
          </a:r>
          <a:r>
            <a:rPr lang="id-ID" dirty="0" err="1"/>
            <a:t>failures</a:t>
          </a:r>
          <a:r>
            <a:rPr lang="id-ID" dirty="0"/>
            <a:t>, </a:t>
          </a:r>
          <a:r>
            <a:rPr lang="id-ID" dirty="0" err="1"/>
            <a:t>enabling</a:t>
          </a:r>
          <a:r>
            <a:rPr lang="id-ID" dirty="0"/>
            <a:t> </a:t>
          </a:r>
          <a:r>
            <a:rPr lang="id-ID" dirty="0" err="1"/>
            <a:t>a</a:t>
          </a:r>
          <a:r>
            <a:rPr lang="id-ID" dirty="0"/>
            <a:t> </a:t>
          </a:r>
          <a:r>
            <a:rPr lang="id-ID" dirty="0" err="1"/>
            <a:t>quick</a:t>
          </a:r>
          <a:r>
            <a:rPr lang="id-ID" dirty="0"/>
            <a:t> </a:t>
          </a:r>
          <a:r>
            <a:rPr lang="id-ID" dirty="0" err="1"/>
            <a:t>assessment</a:t>
          </a:r>
          <a:r>
            <a:rPr lang="id-ID" dirty="0"/>
            <a:t> </a:t>
          </a:r>
          <a:r>
            <a:rPr lang="id-ID" dirty="0" err="1"/>
            <a:t>of</a:t>
          </a:r>
          <a:r>
            <a:rPr lang="id-ID" dirty="0"/>
            <a:t> </a:t>
          </a:r>
          <a:r>
            <a:rPr lang="id-ID" dirty="0" err="1"/>
            <a:t>site-specific</a:t>
          </a:r>
          <a:r>
            <a:rPr lang="id-ID" dirty="0"/>
            <a:t> </a:t>
          </a:r>
          <a:r>
            <a:rPr lang="id-ID" dirty="0" err="1"/>
            <a:t>performance</a:t>
          </a:r>
          <a:r>
            <a:rPr lang="id-ID" dirty="0"/>
            <a:t> </a:t>
          </a:r>
          <a:r>
            <a:rPr lang="id-ID" dirty="0" err="1"/>
            <a:t>trends</a:t>
          </a:r>
          <a:r>
            <a:rPr lang="id-ID" dirty="0"/>
            <a:t>.</a:t>
          </a:r>
          <a:endParaRPr lang="ru-GB" dirty="0"/>
        </a:p>
      </dgm:t>
    </dgm:pt>
    <dgm:pt modelId="{136AB92D-ACC3-934E-9263-43911201A320}" type="parTrans" cxnId="{502DCA11-2B2F-2D49-9606-2F0550F35B37}">
      <dgm:prSet/>
      <dgm:spPr/>
      <dgm:t>
        <a:bodyPr/>
        <a:lstStyle/>
        <a:p>
          <a:endParaRPr lang="ru-RU"/>
        </a:p>
      </dgm:t>
    </dgm:pt>
    <dgm:pt modelId="{B0241F18-6C4A-E144-933E-7EB2BA51D91B}" type="sibTrans" cxnId="{502DCA11-2B2F-2D49-9606-2F0550F35B37}">
      <dgm:prSet/>
      <dgm:spPr/>
      <dgm:t>
        <a:bodyPr/>
        <a:lstStyle/>
        <a:p>
          <a:endParaRPr lang="ru-RU"/>
        </a:p>
      </dgm:t>
    </dgm:pt>
    <dgm:pt modelId="{B7DD639C-55A7-B541-B2B2-EDBBA93E0903}" type="pres">
      <dgm:prSet presAssocID="{C4768313-7213-B04D-8557-BE7D4A3BB77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504881E-D95B-7043-8B2A-A92EE9FAE50F}" type="pres">
      <dgm:prSet presAssocID="{BA2F7964-47CA-7244-A1BF-36DC0B472E79}" presName="vertOne" presStyleCnt="0"/>
      <dgm:spPr/>
    </dgm:pt>
    <dgm:pt modelId="{3D7C5C73-2500-3B40-8DC1-0F0A388EA648}" type="pres">
      <dgm:prSet presAssocID="{BA2F7964-47CA-7244-A1BF-36DC0B472E79}" presName="txOne" presStyleLbl="node0" presStyleIdx="0" presStyleCnt="1">
        <dgm:presLayoutVars>
          <dgm:chPref val="3"/>
        </dgm:presLayoutVars>
      </dgm:prSet>
      <dgm:spPr/>
    </dgm:pt>
    <dgm:pt modelId="{D5A57946-DD1D-C84B-9701-F59033C69621}" type="pres">
      <dgm:prSet presAssocID="{BA2F7964-47CA-7244-A1BF-36DC0B472E79}" presName="horzOne" presStyleCnt="0"/>
      <dgm:spPr/>
    </dgm:pt>
  </dgm:ptLst>
  <dgm:cxnLst>
    <dgm:cxn modelId="{502DCA11-2B2F-2D49-9606-2F0550F35B37}" srcId="{C4768313-7213-B04D-8557-BE7D4A3BB77F}" destId="{BA2F7964-47CA-7244-A1BF-36DC0B472E79}" srcOrd="0" destOrd="0" parTransId="{136AB92D-ACC3-934E-9263-43911201A320}" sibTransId="{B0241F18-6C4A-E144-933E-7EB2BA51D91B}"/>
    <dgm:cxn modelId="{B6C7E12E-3CED-9948-A28F-3073E7853699}" type="presOf" srcId="{BA2F7964-47CA-7244-A1BF-36DC0B472E79}" destId="{3D7C5C73-2500-3B40-8DC1-0F0A388EA648}" srcOrd="0" destOrd="0" presId="urn:microsoft.com/office/officeart/2005/8/layout/hierarchy4"/>
    <dgm:cxn modelId="{AF7D1FEB-089F-3F4E-A3B5-E8FBD72D0C77}" type="presOf" srcId="{C4768313-7213-B04D-8557-BE7D4A3BB77F}" destId="{B7DD639C-55A7-B541-B2B2-EDBBA93E0903}" srcOrd="0" destOrd="0" presId="urn:microsoft.com/office/officeart/2005/8/layout/hierarchy4"/>
    <dgm:cxn modelId="{DA084742-9E51-7144-9218-7E4810540A4B}" type="presParOf" srcId="{B7DD639C-55A7-B541-B2B2-EDBBA93E0903}" destId="{F504881E-D95B-7043-8B2A-A92EE9FAE50F}" srcOrd="0" destOrd="0" presId="urn:microsoft.com/office/officeart/2005/8/layout/hierarchy4"/>
    <dgm:cxn modelId="{DD815BCE-BE66-7A41-8CAD-43AD973D14B6}" type="presParOf" srcId="{F504881E-D95B-7043-8B2A-A92EE9FAE50F}" destId="{3D7C5C73-2500-3B40-8DC1-0F0A388EA648}" srcOrd="0" destOrd="0" presId="urn:microsoft.com/office/officeart/2005/8/layout/hierarchy4"/>
    <dgm:cxn modelId="{A3C40ACC-C00E-934F-BD14-77B4DA061788}" type="presParOf" srcId="{F504881E-D95B-7043-8B2A-A92EE9FAE50F}" destId="{D5A57946-DD1D-C84B-9701-F59033C69621}" srcOrd="1" destOrd="0" presId="urn:microsoft.com/office/officeart/2005/8/layout/hierarchy4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0" i="0" dirty="0" err="1">
              <a:solidFill>
                <a:schemeClr val="bg1"/>
              </a:solidFill>
            </a:rPr>
            <a:t>Interactive</a:t>
          </a:r>
          <a:r>
            <a:rPr lang="id-ID" b="0" i="0" dirty="0">
              <a:solidFill>
                <a:schemeClr val="bg1"/>
              </a:solidFill>
            </a:rPr>
            <a:t> map </a:t>
          </a:r>
          <a:r>
            <a:rPr lang="id-ID" b="0" i="0" dirty="0" err="1">
              <a:solidFill>
                <a:schemeClr val="bg1"/>
              </a:solidFill>
            </a:rPr>
            <a:t>with</a:t>
          </a:r>
          <a:r>
            <a:rPr lang="id-ID" b="0" i="0" dirty="0">
              <a:solidFill>
                <a:schemeClr val="bg1"/>
              </a:solidFill>
            </a:rPr>
            <a:t> </a:t>
          </a:r>
          <a:r>
            <a:rPr lang="id-ID" b="0" i="1" dirty="0" err="1">
              <a:solidFill>
                <a:schemeClr val="bg1"/>
              </a:solidFill>
            </a:rPr>
            <a:t>Folium</a:t>
          </a:r>
          <a:endParaRPr lang="ru-GB" b="1" i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0" i="0" dirty="0" err="1">
              <a:solidFill>
                <a:schemeClr val="bg1"/>
              </a:solidFill>
            </a:rPr>
            <a:t>Interactive</a:t>
          </a:r>
          <a:r>
            <a:rPr lang="id-ID" b="0" i="0" dirty="0">
              <a:solidFill>
                <a:schemeClr val="bg1"/>
              </a:solidFill>
            </a:rPr>
            <a:t> map </a:t>
          </a:r>
          <a:r>
            <a:rPr lang="id-ID" b="0" i="0" dirty="0" err="1">
              <a:solidFill>
                <a:schemeClr val="bg1"/>
              </a:solidFill>
            </a:rPr>
            <a:t>with</a:t>
          </a:r>
          <a:r>
            <a:rPr lang="id-ID" b="0" i="0" dirty="0">
              <a:solidFill>
                <a:schemeClr val="bg1"/>
              </a:solidFill>
            </a:rPr>
            <a:t> </a:t>
          </a:r>
          <a:r>
            <a:rPr lang="id-ID" b="0" i="1" dirty="0" err="1">
              <a:solidFill>
                <a:schemeClr val="bg1"/>
              </a:solidFill>
            </a:rPr>
            <a:t>Folium</a:t>
          </a:r>
          <a:endParaRPr lang="ru-GB" b="1" i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26F0F6-E468-4852-98C2-B5E95ED8BC53}" type="doc">
      <dgm:prSet loTypeId="urn:microsoft.com/office/officeart/2005/8/layout/hList1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F11E21-974B-404C-898B-C673F86F30CE}">
      <dgm:prSet/>
      <dgm:spPr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</a:gradFill>
      </dgm:spPr>
      <dgm:t>
        <a:bodyPr/>
        <a:lstStyle/>
        <a:p>
          <a:r>
            <a:rPr lang="id-ID" b="1" dirty="0" err="1"/>
            <a:t>SpaceX</a:t>
          </a:r>
          <a:r>
            <a:rPr lang="id-ID" b="1" dirty="0"/>
            <a:t> REST API</a:t>
          </a:r>
          <a:endParaRPr lang="en-US" dirty="0"/>
        </a:p>
      </dgm:t>
    </dgm:pt>
    <dgm:pt modelId="{FAEC531F-3A48-4778-AF4A-29AA58E74004}" type="parTrans" cxnId="{11E319FC-5268-4FC7-9A2B-18FA65790C9E}">
      <dgm:prSet/>
      <dgm:spPr/>
      <dgm:t>
        <a:bodyPr/>
        <a:lstStyle/>
        <a:p>
          <a:endParaRPr lang="en-US"/>
        </a:p>
      </dgm:t>
    </dgm:pt>
    <dgm:pt modelId="{09C16FC2-67BB-46EC-A4D7-3718A2C85426}" type="sibTrans" cxnId="{11E319FC-5268-4FC7-9A2B-18FA65790C9E}">
      <dgm:prSet/>
      <dgm:spPr/>
      <dgm:t>
        <a:bodyPr/>
        <a:lstStyle/>
        <a:p>
          <a:endParaRPr lang="en-US"/>
        </a:p>
      </dgm:t>
    </dgm:pt>
    <dgm:pt modelId="{F0016144-553B-4116-988D-D1916D141FBC}">
      <dgm:prSet/>
      <dgm:spPr/>
      <dgm:t>
        <a:bodyPr/>
        <a:lstStyle/>
        <a:p>
          <a:r>
            <a:rPr lang="id-ID"/>
            <a:t>Accessed detailed launch data using endpoints like /rockets, /launchpads, /payloads, and /cores.</a:t>
          </a:r>
          <a:endParaRPr lang="en-US"/>
        </a:p>
      </dgm:t>
    </dgm:pt>
    <dgm:pt modelId="{5BC37561-1890-4EE4-9568-06E138FEA114}" type="parTrans" cxnId="{90DBCBE6-C870-44C0-9829-85C6430A80D1}">
      <dgm:prSet/>
      <dgm:spPr/>
      <dgm:t>
        <a:bodyPr/>
        <a:lstStyle/>
        <a:p>
          <a:endParaRPr lang="en-US"/>
        </a:p>
      </dgm:t>
    </dgm:pt>
    <dgm:pt modelId="{723268A8-88F5-4F03-9DA7-9275BF1AD8EF}" type="sibTrans" cxnId="{90DBCBE6-C870-44C0-9829-85C6430A80D1}">
      <dgm:prSet/>
      <dgm:spPr/>
      <dgm:t>
        <a:bodyPr/>
        <a:lstStyle/>
        <a:p>
          <a:endParaRPr lang="en-US"/>
        </a:p>
      </dgm:t>
    </dgm:pt>
    <dgm:pt modelId="{00A5AD9D-06FA-446C-8F17-514CD65FAC9C}">
      <dgm:prSet/>
      <dgm:spPr/>
      <dgm:t>
        <a:bodyPr/>
        <a:lstStyle/>
        <a:p>
          <a:r>
            <a:rPr lang="id-ID" dirty="0" err="1"/>
            <a:t>Extracted</a:t>
          </a:r>
          <a:r>
            <a:rPr lang="id-ID" dirty="0"/>
            <a:t> </a:t>
          </a:r>
          <a:r>
            <a:rPr lang="id-ID" dirty="0" err="1"/>
            <a:t>booster</a:t>
          </a:r>
          <a:r>
            <a:rPr lang="id-ID" dirty="0"/>
            <a:t> </a:t>
          </a:r>
          <a:r>
            <a:rPr lang="id-ID" dirty="0" err="1"/>
            <a:t>details</a:t>
          </a:r>
          <a:r>
            <a:rPr lang="id-ID" dirty="0"/>
            <a:t>, </a:t>
          </a:r>
          <a:r>
            <a:rPr lang="id-ID" dirty="0" err="1"/>
            <a:t>payload</a:t>
          </a:r>
          <a:r>
            <a:rPr lang="id-ID" dirty="0"/>
            <a:t> </a:t>
          </a:r>
          <a:r>
            <a:rPr lang="id-ID" dirty="0" err="1"/>
            <a:t>information</a:t>
          </a:r>
          <a:r>
            <a:rPr lang="id-ID" dirty="0"/>
            <a:t>, orbit data,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landing</a:t>
          </a:r>
          <a:r>
            <a:rPr lang="id-ID" dirty="0"/>
            <a:t> </a:t>
          </a:r>
          <a:r>
            <a:rPr lang="id-ID" dirty="0" err="1"/>
            <a:t>outcomes</a:t>
          </a:r>
          <a:r>
            <a:rPr lang="id-ID" dirty="0"/>
            <a:t> </a:t>
          </a:r>
          <a:r>
            <a:rPr lang="id-ID" dirty="0" err="1"/>
            <a:t>for</a:t>
          </a:r>
          <a:r>
            <a:rPr lang="id-ID" dirty="0"/>
            <a:t> </a:t>
          </a:r>
          <a:r>
            <a:rPr lang="id-ID" dirty="0" err="1"/>
            <a:t>analysis</a:t>
          </a:r>
          <a:r>
            <a:rPr lang="id-ID" dirty="0"/>
            <a:t>.</a:t>
          </a:r>
          <a:endParaRPr lang="en-US" dirty="0"/>
        </a:p>
      </dgm:t>
    </dgm:pt>
    <dgm:pt modelId="{EFC5645B-CEF9-484E-8E8B-B383C073E415}" type="parTrans" cxnId="{46465FAF-8C62-4DFD-9781-2998C9336E3A}">
      <dgm:prSet/>
      <dgm:spPr/>
      <dgm:t>
        <a:bodyPr/>
        <a:lstStyle/>
        <a:p>
          <a:endParaRPr lang="en-US"/>
        </a:p>
      </dgm:t>
    </dgm:pt>
    <dgm:pt modelId="{C9D3E130-46E3-4407-97E4-76B52AE03F3D}" type="sibTrans" cxnId="{46465FAF-8C62-4DFD-9781-2998C9336E3A}">
      <dgm:prSet/>
      <dgm:spPr/>
      <dgm:t>
        <a:bodyPr/>
        <a:lstStyle/>
        <a:p>
          <a:endParaRPr lang="en-US"/>
        </a:p>
      </dgm:t>
    </dgm:pt>
    <dgm:pt modelId="{FF0320F4-A548-44F8-93E5-FD13E3C55C2F}">
      <dgm:prSet/>
      <dgm:spPr/>
      <dgm:t>
        <a:bodyPr/>
        <a:lstStyle/>
        <a:p>
          <a:r>
            <a:rPr lang="id-ID"/>
            <a:t>Transformed raw JSON responses into structured Pandas DataFrames.</a:t>
          </a:r>
          <a:endParaRPr lang="en-US"/>
        </a:p>
      </dgm:t>
    </dgm:pt>
    <dgm:pt modelId="{0C9CD371-8C36-4F5B-9B8E-F353DFA5ED6A}" type="parTrans" cxnId="{912C47AA-4B78-4141-9BB9-CA0B26772AC5}">
      <dgm:prSet/>
      <dgm:spPr/>
      <dgm:t>
        <a:bodyPr/>
        <a:lstStyle/>
        <a:p>
          <a:endParaRPr lang="en-US"/>
        </a:p>
      </dgm:t>
    </dgm:pt>
    <dgm:pt modelId="{D400CFA6-BB0C-4710-A2A2-550370134620}" type="sibTrans" cxnId="{912C47AA-4B78-4141-9BB9-CA0B26772AC5}">
      <dgm:prSet/>
      <dgm:spPr/>
      <dgm:t>
        <a:bodyPr/>
        <a:lstStyle/>
        <a:p>
          <a:endParaRPr lang="en-US"/>
        </a:p>
      </dgm:t>
    </dgm:pt>
    <dgm:pt modelId="{25326953-4F3D-483A-A418-60587F656974}">
      <dgm:prSet/>
      <dgm:spPr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</a:gradFill>
      </dgm:spPr>
      <dgm:t>
        <a:bodyPr/>
        <a:lstStyle/>
        <a:p>
          <a:r>
            <a:rPr lang="id-ID" b="1" dirty="0"/>
            <a:t>Web </a:t>
          </a:r>
          <a:r>
            <a:rPr lang="id-ID" b="1" dirty="0" err="1"/>
            <a:t>Scraping</a:t>
          </a:r>
          <a:endParaRPr lang="en-US" dirty="0"/>
        </a:p>
      </dgm:t>
    </dgm:pt>
    <dgm:pt modelId="{823F3E63-335C-4DBA-A37A-27115A3DE59D}" type="parTrans" cxnId="{2E97170D-A2E5-4681-AE0D-C65326CA3FEE}">
      <dgm:prSet/>
      <dgm:spPr/>
      <dgm:t>
        <a:bodyPr/>
        <a:lstStyle/>
        <a:p>
          <a:endParaRPr lang="en-US"/>
        </a:p>
      </dgm:t>
    </dgm:pt>
    <dgm:pt modelId="{02B40283-4EDE-4C92-825E-C4C05A361241}" type="sibTrans" cxnId="{2E97170D-A2E5-4681-AE0D-C65326CA3FEE}">
      <dgm:prSet/>
      <dgm:spPr/>
      <dgm:t>
        <a:bodyPr/>
        <a:lstStyle/>
        <a:p>
          <a:endParaRPr lang="en-US"/>
        </a:p>
      </dgm:t>
    </dgm:pt>
    <dgm:pt modelId="{7613650F-C6ED-4A29-B414-D4F5DA0FB9AC}">
      <dgm:prSet/>
      <dgm:spPr/>
      <dgm:t>
        <a:bodyPr/>
        <a:lstStyle/>
        <a:p>
          <a:r>
            <a:rPr lang="id-ID"/>
            <a:t>Retrieved historical Falcon 9 and Falcon Heavy launch data from Wikipedia.</a:t>
          </a:r>
          <a:endParaRPr lang="en-US"/>
        </a:p>
      </dgm:t>
    </dgm:pt>
    <dgm:pt modelId="{526539CE-8CA4-4BB0-AEB1-EA7FF855B319}" type="parTrans" cxnId="{75F78F57-36FA-4BED-8FBF-D5E1E5DC7E97}">
      <dgm:prSet/>
      <dgm:spPr/>
      <dgm:t>
        <a:bodyPr/>
        <a:lstStyle/>
        <a:p>
          <a:endParaRPr lang="en-US"/>
        </a:p>
      </dgm:t>
    </dgm:pt>
    <dgm:pt modelId="{06E019C6-03DC-4F76-8A83-876DBE6CCA9D}" type="sibTrans" cxnId="{75F78F57-36FA-4BED-8FBF-D5E1E5DC7E97}">
      <dgm:prSet/>
      <dgm:spPr/>
      <dgm:t>
        <a:bodyPr/>
        <a:lstStyle/>
        <a:p>
          <a:endParaRPr lang="en-US"/>
        </a:p>
      </dgm:t>
    </dgm:pt>
    <dgm:pt modelId="{8C57EDC8-639B-401C-B198-897457B95C3A}">
      <dgm:prSet/>
      <dgm:spPr/>
      <dgm:t>
        <a:bodyPr/>
        <a:lstStyle/>
        <a:p>
          <a:r>
            <a:rPr lang="id-ID" dirty="0" err="1"/>
            <a:t>Parsed</a:t>
          </a:r>
          <a:r>
            <a:rPr lang="id-ID" dirty="0"/>
            <a:t> HTML </a:t>
          </a:r>
          <a:r>
            <a:rPr lang="id-ID" dirty="0" err="1"/>
            <a:t>tables</a:t>
          </a:r>
          <a:r>
            <a:rPr lang="id-ID" dirty="0"/>
            <a:t> </a:t>
          </a:r>
          <a:r>
            <a:rPr lang="id-ID" dirty="0" err="1"/>
            <a:t>with</a:t>
          </a:r>
          <a:r>
            <a:rPr lang="id-ID" dirty="0"/>
            <a:t> </a:t>
          </a:r>
          <a:r>
            <a:rPr lang="id-ID" dirty="0" err="1"/>
            <a:t>BeautifulSoup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collect</a:t>
          </a:r>
          <a:r>
            <a:rPr lang="id-ID" dirty="0"/>
            <a:t> </a:t>
          </a:r>
          <a:r>
            <a:rPr lang="id-ID" dirty="0" err="1"/>
            <a:t>details</a:t>
          </a:r>
          <a:r>
            <a:rPr lang="id-ID" dirty="0"/>
            <a:t> </a:t>
          </a:r>
          <a:r>
            <a:rPr lang="id-ID" dirty="0" err="1"/>
            <a:t>like</a:t>
          </a:r>
          <a:r>
            <a:rPr lang="id-ID" dirty="0"/>
            <a:t> </a:t>
          </a:r>
          <a:r>
            <a:rPr lang="id-ID" dirty="0" err="1"/>
            <a:t>launch</a:t>
          </a:r>
          <a:r>
            <a:rPr lang="id-ID" dirty="0"/>
            <a:t> </a:t>
          </a:r>
          <a:r>
            <a:rPr lang="id-ID" dirty="0" err="1"/>
            <a:t>site</a:t>
          </a:r>
          <a:r>
            <a:rPr lang="id-ID" dirty="0"/>
            <a:t>, </a:t>
          </a:r>
          <a:r>
            <a:rPr lang="id-ID" dirty="0" err="1"/>
            <a:t>payload</a:t>
          </a:r>
          <a:r>
            <a:rPr lang="id-ID" dirty="0"/>
            <a:t> </a:t>
          </a:r>
          <a:r>
            <a:rPr lang="id-ID" dirty="0" err="1"/>
            <a:t>mass</a:t>
          </a:r>
          <a:r>
            <a:rPr lang="id-ID" dirty="0"/>
            <a:t>, orbit </a:t>
          </a:r>
          <a:r>
            <a:rPr lang="id-ID" dirty="0" err="1"/>
            <a:t>type</a:t>
          </a:r>
          <a:r>
            <a:rPr lang="id-ID" dirty="0"/>
            <a:t>,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customer</a:t>
          </a:r>
          <a:r>
            <a:rPr lang="id-ID" dirty="0"/>
            <a:t> </a:t>
          </a:r>
          <a:r>
            <a:rPr lang="id-ID" dirty="0" err="1"/>
            <a:t>information</a:t>
          </a:r>
          <a:r>
            <a:rPr lang="id-ID" dirty="0"/>
            <a:t>.</a:t>
          </a:r>
          <a:endParaRPr lang="en-US" dirty="0"/>
        </a:p>
      </dgm:t>
    </dgm:pt>
    <dgm:pt modelId="{E51427EF-DF59-4311-8B8A-DB9B4E4AA3A5}" type="parTrans" cxnId="{9AFFED62-CC9A-4293-A703-DC715861F737}">
      <dgm:prSet/>
      <dgm:spPr/>
      <dgm:t>
        <a:bodyPr/>
        <a:lstStyle/>
        <a:p>
          <a:endParaRPr lang="en-US"/>
        </a:p>
      </dgm:t>
    </dgm:pt>
    <dgm:pt modelId="{56B23DEF-FB50-4DA3-AFEC-9718ECC97C8F}" type="sibTrans" cxnId="{9AFFED62-CC9A-4293-A703-DC715861F737}">
      <dgm:prSet/>
      <dgm:spPr/>
      <dgm:t>
        <a:bodyPr/>
        <a:lstStyle/>
        <a:p>
          <a:endParaRPr lang="en-US"/>
        </a:p>
      </dgm:t>
    </dgm:pt>
    <dgm:pt modelId="{1629EBC4-01D7-4ACB-8569-E6BFA7D2AD31}">
      <dgm:prSet/>
      <dgm:spPr/>
      <dgm:t>
        <a:bodyPr/>
        <a:lstStyle/>
        <a:p>
          <a:r>
            <a:rPr lang="id-ID"/>
            <a:t>Ensured consistency with preprocessed data by using a static version of the webpage.</a:t>
          </a:r>
          <a:endParaRPr lang="en-US"/>
        </a:p>
      </dgm:t>
    </dgm:pt>
    <dgm:pt modelId="{39F2D3A3-B8DD-4EBB-A5F9-6305E9267E8A}" type="parTrans" cxnId="{6583329B-B087-42D9-873A-6CEED513221A}">
      <dgm:prSet/>
      <dgm:spPr/>
      <dgm:t>
        <a:bodyPr/>
        <a:lstStyle/>
        <a:p>
          <a:endParaRPr lang="en-US"/>
        </a:p>
      </dgm:t>
    </dgm:pt>
    <dgm:pt modelId="{93511BDD-C1BF-44D1-BDCA-BAA504E11322}" type="sibTrans" cxnId="{6583329B-B087-42D9-873A-6CEED513221A}">
      <dgm:prSet/>
      <dgm:spPr/>
      <dgm:t>
        <a:bodyPr/>
        <a:lstStyle/>
        <a:p>
          <a:endParaRPr lang="en-US"/>
        </a:p>
      </dgm:t>
    </dgm:pt>
    <dgm:pt modelId="{761D8FCA-836A-EC4A-9E3D-CBC048899352}" type="pres">
      <dgm:prSet presAssocID="{2126F0F6-E468-4852-98C2-B5E95ED8BC53}" presName="Name0" presStyleCnt="0">
        <dgm:presLayoutVars>
          <dgm:dir/>
          <dgm:animLvl val="lvl"/>
          <dgm:resizeHandles val="exact"/>
        </dgm:presLayoutVars>
      </dgm:prSet>
      <dgm:spPr/>
    </dgm:pt>
    <dgm:pt modelId="{7EC68499-14AF-4248-A5DA-1A60A39376BE}" type="pres">
      <dgm:prSet presAssocID="{CFF11E21-974B-404C-898B-C673F86F30CE}" presName="composite" presStyleCnt="0"/>
      <dgm:spPr/>
    </dgm:pt>
    <dgm:pt modelId="{5461A95C-3F91-6C4A-BB47-6F876C376E45}" type="pres">
      <dgm:prSet presAssocID="{CFF11E21-974B-404C-898B-C673F86F30C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38B7CCF9-A204-834F-9048-9459B649878B}" type="pres">
      <dgm:prSet presAssocID="{CFF11E21-974B-404C-898B-C673F86F30CE}" presName="desTx" presStyleLbl="alignAccFollowNode1" presStyleIdx="0" presStyleCnt="2">
        <dgm:presLayoutVars>
          <dgm:bulletEnabled val="1"/>
        </dgm:presLayoutVars>
      </dgm:prSet>
      <dgm:spPr/>
    </dgm:pt>
    <dgm:pt modelId="{AD8737E8-65E8-5A4C-85AC-61442C2167F1}" type="pres">
      <dgm:prSet presAssocID="{09C16FC2-67BB-46EC-A4D7-3718A2C85426}" presName="space" presStyleCnt="0"/>
      <dgm:spPr/>
    </dgm:pt>
    <dgm:pt modelId="{69D540B8-F01F-594B-A736-B1EB3D2F6FB9}" type="pres">
      <dgm:prSet presAssocID="{25326953-4F3D-483A-A418-60587F656974}" presName="composite" presStyleCnt="0"/>
      <dgm:spPr/>
    </dgm:pt>
    <dgm:pt modelId="{7E34F951-7A98-F34C-87DB-E76DA308AF01}" type="pres">
      <dgm:prSet presAssocID="{25326953-4F3D-483A-A418-60587F65697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180943D-C89C-C946-8FF1-79D8C822EAC3}" type="pres">
      <dgm:prSet presAssocID="{25326953-4F3D-483A-A418-60587F656974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E97170D-A2E5-4681-AE0D-C65326CA3FEE}" srcId="{2126F0F6-E468-4852-98C2-B5E95ED8BC53}" destId="{25326953-4F3D-483A-A418-60587F656974}" srcOrd="1" destOrd="0" parTransId="{823F3E63-335C-4DBA-A37A-27115A3DE59D}" sibTransId="{02B40283-4EDE-4C92-825E-C4C05A361241}"/>
    <dgm:cxn modelId="{99DC0A16-715C-E84C-8FB8-8A3E80663F26}" type="presOf" srcId="{8C57EDC8-639B-401C-B198-897457B95C3A}" destId="{3180943D-C89C-C946-8FF1-79D8C822EAC3}" srcOrd="0" destOrd="1" presId="urn:microsoft.com/office/officeart/2005/8/layout/hList1"/>
    <dgm:cxn modelId="{D0A55B18-2E9A-C047-A2ED-5E34C41E32C3}" type="presOf" srcId="{1629EBC4-01D7-4ACB-8569-E6BFA7D2AD31}" destId="{3180943D-C89C-C946-8FF1-79D8C822EAC3}" srcOrd="0" destOrd="2" presId="urn:microsoft.com/office/officeart/2005/8/layout/hList1"/>
    <dgm:cxn modelId="{F4331D46-0974-4242-96F1-C4000E2A60DA}" type="presOf" srcId="{25326953-4F3D-483A-A418-60587F656974}" destId="{7E34F951-7A98-F34C-87DB-E76DA308AF01}" srcOrd="0" destOrd="0" presId="urn:microsoft.com/office/officeart/2005/8/layout/hList1"/>
    <dgm:cxn modelId="{75F78F57-36FA-4BED-8FBF-D5E1E5DC7E97}" srcId="{25326953-4F3D-483A-A418-60587F656974}" destId="{7613650F-C6ED-4A29-B414-D4F5DA0FB9AC}" srcOrd="0" destOrd="0" parTransId="{526539CE-8CA4-4BB0-AEB1-EA7FF855B319}" sibTransId="{06E019C6-03DC-4F76-8A83-876DBE6CCA9D}"/>
    <dgm:cxn modelId="{89CE5161-AC65-1F4E-9891-5903DB025D26}" type="presOf" srcId="{F0016144-553B-4116-988D-D1916D141FBC}" destId="{38B7CCF9-A204-834F-9048-9459B649878B}" srcOrd="0" destOrd="0" presId="urn:microsoft.com/office/officeart/2005/8/layout/hList1"/>
    <dgm:cxn modelId="{9AFFED62-CC9A-4293-A703-DC715861F737}" srcId="{25326953-4F3D-483A-A418-60587F656974}" destId="{8C57EDC8-639B-401C-B198-897457B95C3A}" srcOrd="1" destOrd="0" parTransId="{E51427EF-DF59-4311-8B8A-DB9B4E4AA3A5}" sibTransId="{56B23DEF-FB50-4DA3-AFEC-9718ECC97C8F}"/>
    <dgm:cxn modelId="{651CA08A-7878-BB44-963A-A17B8C4C027F}" type="presOf" srcId="{7613650F-C6ED-4A29-B414-D4F5DA0FB9AC}" destId="{3180943D-C89C-C946-8FF1-79D8C822EAC3}" srcOrd="0" destOrd="0" presId="urn:microsoft.com/office/officeart/2005/8/layout/hList1"/>
    <dgm:cxn modelId="{B322BE8A-54BD-354D-9228-17C337707C75}" type="presOf" srcId="{2126F0F6-E468-4852-98C2-B5E95ED8BC53}" destId="{761D8FCA-836A-EC4A-9E3D-CBC048899352}" srcOrd="0" destOrd="0" presId="urn:microsoft.com/office/officeart/2005/8/layout/hList1"/>
    <dgm:cxn modelId="{6583329B-B087-42D9-873A-6CEED513221A}" srcId="{25326953-4F3D-483A-A418-60587F656974}" destId="{1629EBC4-01D7-4ACB-8569-E6BFA7D2AD31}" srcOrd="2" destOrd="0" parTransId="{39F2D3A3-B8DD-4EBB-A5F9-6305E9267E8A}" sibTransId="{93511BDD-C1BF-44D1-BDCA-BAA504E11322}"/>
    <dgm:cxn modelId="{E019269E-7778-9141-ACA2-3C625BC05CC6}" type="presOf" srcId="{CFF11E21-974B-404C-898B-C673F86F30CE}" destId="{5461A95C-3F91-6C4A-BB47-6F876C376E45}" srcOrd="0" destOrd="0" presId="urn:microsoft.com/office/officeart/2005/8/layout/hList1"/>
    <dgm:cxn modelId="{912C47AA-4B78-4141-9BB9-CA0B26772AC5}" srcId="{CFF11E21-974B-404C-898B-C673F86F30CE}" destId="{FF0320F4-A548-44F8-93E5-FD13E3C55C2F}" srcOrd="2" destOrd="0" parTransId="{0C9CD371-8C36-4F5B-9B8E-F353DFA5ED6A}" sibTransId="{D400CFA6-BB0C-4710-A2A2-550370134620}"/>
    <dgm:cxn modelId="{46465FAF-8C62-4DFD-9781-2998C9336E3A}" srcId="{CFF11E21-974B-404C-898B-C673F86F30CE}" destId="{00A5AD9D-06FA-446C-8F17-514CD65FAC9C}" srcOrd="1" destOrd="0" parTransId="{EFC5645B-CEF9-484E-8E8B-B383C073E415}" sibTransId="{C9D3E130-46E3-4407-97E4-76B52AE03F3D}"/>
    <dgm:cxn modelId="{66911BB7-9053-194F-BF77-DE1B0DC34AD8}" type="presOf" srcId="{FF0320F4-A548-44F8-93E5-FD13E3C55C2F}" destId="{38B7CCF9-A204-834F-9048-9459B649878B}" srcOrd="0" destOrd="2" presId="urn:microsoft.com/office/officeart/2005/8/layout/hList1"/>
    <dgm:cxn modelId="{6FCD16CE-D7E5-BE45-B621-7407371E2BD3}" type="presOf" srcId="{00A5AD9D-06FA-446C-8F17-514CD65FAC9C}" destId="{38B7CCF9-A204-834F-9048-9459B649878B}" srcOrd="0" destOrd="1" presId="urn:microsoft.com/office/officeart/2005/8/layout/hList1"/>
    <dgm:cxn modelId="{90DBCBE6-C870-44C0-9829-85C6430A80D1}" srcId="{CFF11E21-974B-404C-898B-C673F86F30CE}" destId="{F0016144-553B-4116-988D-D1916D141FBC}" srcOrd="0" destOrd="0" parTransId="{5BC37561-1890-4EE4-9568-06E138FEA114}" sibTransId="{723268A8-88F5-4F03-9DA7-9275BF1AD8EF}"/>
    <dgm:cxn modelId="{11E319FC-5268-4FC7-9A2B-18FA65790C9E}" srcId="{2126F0F6-E468-4852-98C2-B5E95ED8BC53}" destId="{CFF11E21-974B-404C-898B-C673F86F30CE}" srcOrd="0" destOrd="0" parTransId="{FAEC531F-3A48-4778-AF4A-29AA58E74004}" sibTransId="{09C16FC2-67BB-46EC-A4D7-3718A2C85426}"/>
    <dgm:cxn modelId="{6BE9E1EC-20EE-6B4E-8A33-36C0D3B1CCB9}" type="presParOf" srcId="{761D8FCA-836A-EC4A-9E3D-CBC048899352}" destId="{7EC68499-14AF-4248-A5DA-1A60A39376BE}" srcOrd="0" destOrd="0" presId="urn:microsoft.com/office/officeart/2005/8/layout/hList1"/>
    <dgm:cxn modelId="{73E01211-45B1-B141-B72B-18A6F984FEEC}" type="presParOf" srcId="{7EC68499-14AF-4248-A5DA-1A60A39376BE}" destId="{5461A95C-3F91-6C4A-BB47-6F876C376E45}" srcOrd="0" destOrd="0" presId="urn:microsoft.com/office/officeart/2005/8/layout/hList1"/>
    <dgm:cxn modelId="{B0D15C22-D74F-914B-9090-1068AC0CF911}" type="presParOf" srcId="{7EC68499-14AF-4248-A5DA-1A60A39376BE}" destId="{38B7CCF9-A204-834F-9048-9459B649878B}" srcOrd="1" destOrd="0" presId="urn:microsoft.com/office/officeart/2005/8/layout/hList1"/>
    <dgm:cxn modelId="{467D05F5-BDA7-8540-9D99-D89F52DE6FE6}" type="presParOf" srcId="{761D8FCA-836A-EC4A-9E3D-CBC048899352}" destId="{AD8737E8-65E8-5A4C-85AC-61442C2167F1}" srcOrd="1" destOrd="0" presId="urn:microsoft.com/office/officeart/2005/8/layout/hList1"/>
    <dgm:cxn modelId="{B32BB184-86F0-1840-9DEC-86215E723BDA}" type="presParOf" srcId="{761D8FCA-836A-EC4A-9E3D-CBC048899352}" destId="{69D540B8-F01F-594B-A736-B1EB3D2F6FB9}" srcOrd="2" destOrd="0" presId="urn:microsoft.com/office/officeart/2005/8/layout/hList1"/>
    <dgm:cxn modelId="{F81DD89E-2CCF-6C47-98C3-2854DD60AEF1}" type="presParOf" srcId="{69D540B8-F01F-594B-A736-B1EB3D2F6FB9}" destId="{7E34F951-7A98-F34C-87DB-E76DA308AF01}" srcOrd="0" destOrd="0" presId="urn:microsoft.com/office/officeart/2005/8/layout/hList1"/>
    <dgm:cxn modelId="{3DBFC133-B6C4-7041-9FAD-040BD78A8964}" type="presParOf" srcId="{69D540B8-F01F-594B-A736-B1EB3D2F6FB9}" destId="{3180943D-C89C-C946-8FF1-79D8C822EAC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78F6A1D-3028-AD4A-8FB5-81C4F88371B9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21C3FF1-F02C-954D-A120-949FDE9D6C7A}">
      <dgm:prSet/>
      <dgm:spPr>
        <a:solidFill>
          <a:srgbClr val="7030A0">
            <a:alpha val="60000"/>
          </a:srgbClr>
        </a:solidFill>
      </dgm:spPr>
      <dgm:t>
        <a:bodyPr/>
        <a:lstStyle/>
        <a:p>
          <a:r>
            <a:rPr lang="id-ID" dirty="0" err="1"/>
            <a:t>Distances</a:t>
          </a:r>
          <a:r>
            <a:rPr lang="id-ID" dirty="0"/>
            <a:t> </a:t>
          </a:r>
          <a:r>
            <a:rPr lang="id-ID" dirty="0" err="1"/>
            <a:t>from</a:t>
          </a:r>
          <a:r>
            <a:rPr lang="id-ID" dirty="0"/>
            <a:t> </a:t>
          </a:r>
          <a:r>
            <a:rPr lang="id-ID" dirty="0" err="1"/>
            <a:t>launch</a:t>
          </a:r>
          <a:r>
            <a:rPr lang="id-ID" dirty="0"/>
            <a:t> </a:t>
          </a:r>
          <a:r>
            <a:rPr lang="id-ID" dirty="0" err="1"/>
            <a:t>sites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coastlines</a:t>
          </a:r>
          <a:r>
            <a:rPr lang="id-ID" dirty="0"/>
            <a:t>, </a:t>
          </a:r>
          <a:r>
            <a:rPr lang="id-ID" dirty="0" err="1"/>
            <a:t>highways</a:t>
          </a:r>
          <a:r>
            <a:rPr lang="id-ID" dirty="0"/>
            <a:t>, </a:t>
          </a:r>
          <a:r>
            <a:rPr lang="id-ID" dirty="0" err="1"/>
            <a:t>railways</a:t>
          </a:r>
          <a:r>
            <a:rPr lang="id-ID" dirty="0"/>
            <a:t>,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cities</a:t>
          </a:r>
          <a:r>
            <a:rPr lang="id-ID" dirty="0"/>
            <a:t> are </a:t>
          </a:r>
          <a:r>
            <a:rPr lang="id-ID" dirty="0" err="1"/>
            <a:t>illustrated</a:t>
          </a:r>
          <a:r>
            <a:rPr lang="id-ID" dirty="0"/>
            <a:t>, </a:t>
          </a:r>
          <a:r>
            <a:rPr lang="id-ID" dirty="0" err="1"/>
            <a:t>demonstrating</a:t>
          </a:r>
          <a:r>
            <a:rPr lang="id-ID" dirty="0"/>
            <a:t> </a:t>
          </a:r>
          <a:r>
            <a:rPr lang="id-ID" dirty="0" err="1"/>
            <a:t>the</a:t>
          </a:r>
          <a:r>
            <a:rPr lang="id-ID" dirty="0"/>
            <a:t> </a:t>
          </a:r>
          <a:r>
            <a:rPr lang="id-ID" dirty="0" err="1"/>
            <a:t>sites</a:t>
          </a:r>
          <a:r>
            <a:rPr lang="id-ID" dirty="0"/>
            <a:t>' </a:t>
          </a:r>
          <a:r>
            <a:rPr lang="id-ID" dirty="0" err="1"/>
            <a:t>accessibility</a:t>
          </a:r>
          <a:r>
            <a:rPr lang="id-ID" dirty="0"/>
            <a:t>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logistical</a:t>
          </a:r>
          <a:r>
            <a:rPr lang="id-ID" dirty="0"/>
            <a:t> </a:t>
          </a:r>
          <a:r>
            <a:rPr lang="id-ID" dirty="0" err="1"/>
            <a:t>support</a:t>
          </a:r>
          <a:r>
            <a:rPr lang="id-ID" dirty="0"/>
            <a:t>.</a:t>
          </a:r>
          <a:endParaRPr lang="ru-GB" dirty="0"/>
        </a:p>
      </dgm:t>
    </dgm:pt>
    <dgm:pt modelId="{186B2E56-12AB-9D47-B9CF-48785FD469D4}" type="parTrans" cxnId="{0C52A1F4-6D01-7D4F-A1E0-E8AFACBFB311}">
      <dgm:prSet/>
      <dgm:spPr/>
      <dgm:t>
        <a:bodyPr/>
        <a:lstStyle/>
        <a:p>
          <a:endParaRPr lang="ru-RU"/>
        </a:p>
      </dgm:t>
    </dgm:pt>
    <dgm:pt modelId="{F317878C-7C0D-F14F-8A31-C91A403391B9}" type="sibTrans" cxnId="{0C52A1F4-6D01-7D4F-A1E0-E8AFACBFB311}">
      <dgm:prSet/>
      <dgm:spPr/>
      <dgm:t>
        <a:bodyPr/>
        <a:lstStyle/>
        <a:p>
          <a:endParaRPr lang="ru-RU"/>
        </a:p>
      </dgm:t>
    </dgm:pt>
    <dgm:pt modelId="{4E879B6B-780C-A54A-96FA-E5A95081E010}" type="pres">
      <dgm:prSet presAssocID="{C78F6A1D-3028-AD4A-8FB5-81C4F88371B9}" presName="linear" presStyleCnt="0">
        <dgm:presLayoutVars>
          <dgm:animLvl val="lvl"/>
          <dgm:resizeHandles val="exact"/>
        </dgm:presLayoutVars>
      </dgm:prSet>
      <dgm:spPr/>
    </dgm:pt>
    <dgm:pt modelId="{5A48DBE3-AB72-5241-B9D5-493170CD8874}" type="pres">
      <dgm:prSet presAssocID="{621C3FF1-F02C-954D-A120-949FDE9D6C7A}" presName="parentText" presStyleLbl="node1" presStyleIdx="0" presStyleCnt="1" custLinFactNeighborX="-4851" custLinFactNeighborY="39579">
        <dgm:presLayoutVars>
          <dgm:chMax val="0"/>
          <dgm:bulletEnabled val="1"/>
        </dgm:presLayoutVars>
      </dgm:prSet>
      <dgm:spPr/>
    </dgm:pt>
  </dgm:ptLst>
  <dgm:cxnLst>
    <dgm:cxn modelId="{461BFB02-5D7D-4C43-A294-D7C3B189BC14}" type="presOf" srcId="{C78F6A1D-3028-AD4A-8FB5-81C4F88371B9}" destId="{4E879B6B-780C-A54A-96FA-E5A95081E010}" srcOrd="0" destOrd="0" presId="urn:microsoft.com/office/officeart/2005/8/layout/vList2"/>
    <dgm:cxn modelId="{37778168-299F-A440-981F-937918F07ADF}" type="presOf" srcId="{621C3FF1-F02C-954D-A120-949FDE9D6C7A}" destId="{5A48DBE3-AB72-5241-B9D5-493170CD8874}" srcOrd="0" destOrd="0" presId="urn:microsoft.com/office/officeart/2005/8/layout/vList2"/>
    <dgm:cxn modelId="{0C52A1F4-6D01-7D4F-A1E0-E8AFACBFB311}" srcId="{C78F6A1D-3028-AD4A-8FB5-81C4F88371B9}" destId="{621C3FF1-F02C-954D-A120-949FDE9D6C7A}" srcOrd="0" destOrd="0" parTransId="{186B2E56-12AB-9D47-B9CF-48785FD469D4}" sibTransId="{F317878C-7C0D-F14F-8A31-C91A403391B9}"/>
    <dgm:cxn modelId="{76A603EE-7958-5941-AF10-B18C604BD54F}" type="presParOf" srcId="{4E879B6B-780C-A54A-96FA-E5A95081E010}" destId="{5A48DBE3-AB72-5241-B9D5-493170CD887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729790F7-91DE-4F43-8AC1-3FA0559D64DD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34CD4D0D-CD99-DA4A-8D33-2286FF1CFB1F}">
      <dgm:prSet/>
      <dgm:spPr>
        <a:solidFill>
          <a:srgbClr val="7030A0">
            <a:alpha val="60000"/>
          </a:srgbClr>
        </a:solidFill>
      </dgm:spPr>
      <dgm:t>
        <a:bodyPr/>
        <a:lstStyle/>
        <a:p>
          <a:r>
            <a:rPr lang="id-ID"/>
            <a:t>Blue, green, and red lines show calculated distances to nearby features, emphasizing the strategic design and operational planning of each site.</a:t>
          </a:r>
          <a:endParaRPr lang="ru-GB"/>
        </a:p>
      </dgm:t>
    </dgm:pt>
    <dgm:pt modelId="{8679AC13-972E-6A45-8839-1ECB8EA2FF43}" type="parTrans" cxnId="{A928F5E0-D917-C743-B640-C4A79282C6EC}">
      <dgm:prSet/>
      <dgm:spPr/>
      <dgm:t>
        <a:bodyPr/>
        <a:lstStyle/>
        <a:p>
          <a:endParaRPr lang="ru-RU"/>
        </a:p>
      </dgm:t>
    </dgm:pt>
    <dgm:pt modelId="{B4276B3C-BB3E-1D4F-A701-623425553ECB}" type="sibTrans" cxnId="{A928F5E0-D917-C743-B640-C4A79282C6EC}">
      <dgm:prSet/>
      <dgm:spPr/>
      <dgm:t>
        <a:bodyPr/>
        <a:lstStyle/>
        <a:p>
          <a:endParaRPr lang="ru-RU"/>
        </a:p>
      </dgm:t>
    </dgm:pt>
    <dgm:pt modelId="{83964635-DF0C-5748-8367-2B923794BB3A}" type="pres">
      <dgm:prSet presAssocID="{729790F7-91DE-4F43-8AC1-3FA0559D64DD}" presName="linear" presStyleCnt="0">
        <dgm:presLayoutVars>
          <dgm:animLvl val="lvl"/>
          <dgm:resizeHandles val="exact"/>
        </dgm:presLayoutVars>
      </dgm:prSet>
      <dgm:spPr/>
    </dgm:pt>
    <dgm:pt modelId="{76F44E3A-78BF-C741-941C-2E933F2DDD9E}" type="pres">
      <dgm:prSet presAssocID="{34CD4D0D-CD99-DA4A-8D33-2286FF1CFB1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2FA741C-DB37-8D41-9C97-A255AF2F9349}" type="presOf" srcId="{34CD4D0D-CD99-DA4A-8D33-2286FF1CFB1F}" destId="{76F44E3A-78BF-C741-941C-2E933F2DDD9E}" srcOrd="0" destOrd="0" presId="urn:microsoft.com/office/officeart/2005/8/layout/vList2"/>
    <dgm:cxn modelId="{9C11FCC2-448F-2646-8440-B5DA1ED4D3B9}" type="presOf" srcId="{729790F7-91DE-4F43-8AC1-3FA0559D64DD}" destId="{83964635-DF0C-5748-8367-2B923794BB3A}" srcOrd="0" destOrd="0" presId="urn:microsoft.com/office/officeart/2005/8/layout/vList2"/>
    <dgm:cxn modelId="{A928F5E0-D917-C743-B640-C4A79282C6EC}" srcId="{729790F7-91DE-4F43-8AC1-3FA0559D64DD}" destId="{34CD4D0D-CD99-DA4A-8D33-2286FF1CFB1F}" srcOrd="0" destOrd="0" parTransId="{8679AC13-972E-6A45-8839-1ECB8EA2FF43}" sibTransId="{B4276B3C-BB3E-1D4F-A701-623425553ECB}"/>
    <dgm:cxn modelId="{BE85FDB2-9A81-DE47-A3C4-9234E3587C66}" type="presParOf" srcId="{83964635-DF0C-5748-8367-2B923794BB3A}" destId="{76F44E3A-78BF-C741-941C-2E933F2DDD9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/>
      <dgm:spPr/>
      <dgm:t>
        <a:bodyPr/>
        <a:lstStyle/>
        <a:p>
          <a:r>
            <a:rPr lang="id-ID" b="1" i="0" dirty="0" err="1">
              <a:solidFill>
                <a:schemeClr val="bg1"/>
              </a:solidFill>
            </a:rPr>
            <a:t>Plotly</a:t>
          </a:r>
          <a:r>
            <a:rPr lang="id-ID" b="1" i="0" dirty="0">
              <a:solidFill>
                <a:schemeClr val="bg1"/>
              </a:solidFill>
            </a:rPr>
            <a:t> </a:t>
          </a:r>
          <a:r>
            <a:rPr lang="id-ID" b="1" i="0" dirty="0" err="1">
              <a:solidFill>
                <a:schemeClr val="bg1"/>
              </a:solidFill>
            </a:rPr>
            <a:t>Dash</a:t>
          </a:r>
          <a:r>
            <a:rPr lang="id-ID" b="1" i="0" dirty="0">
              <a:solidFill>
                <a:schemeClr val="bg1"/>
              </a:solidFill>
            </a:rPr>
            <a:t> </a:t>
          </a:r>
          <a:r>
            <a:rPr lang="id-ID" b="1" i="0" dirty="0" err="1">
              <a:solidFill>
                <a:schemeClr val="bg1"/>
              </a:solidFill>
            </a:rPr>
            <a:t>dashboard</a:t>
          </a:r>
          <a:endParaRPr lang="ru-GB" b="1" i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D8AE193-4C2F-C348-9E34-DF571480F62B}" type="doc">
      <dgm:prSet loTypeId="urn:microsoft.com/office/officeart/2008/layout/LinedLis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6222E396-51C7-F642-B382-76DBE8C51432}">
      <dgm:prSet/>
      <dgm:spPr>
        <a:solidFill>
          <a:srgbClr val="7030A0">
            <a:alpha val="60000"/>
          </a:srgbClr>
        </a:solidFill>
      </dgm:spPr>
      <dgm:t>
        <a:bodyPr/>
        <a:lstStyle/>
        <a:p>
          <a:r>
            <a:rPr lang="id-ID" b="1" dirty="0" err="1"/>
            <a:t>Launch</a:t>
          </a:r>
          <a:r>
            <a:rPr lang="id-ID" b="1" dirty="0"/>
            <a:t> </a:t>
          </a:r>
          <a:r>
            <a:rPr lang="id-ID" b="1" dirty="0" err="1"/>
            <a:t>Success</a:t>
          </a:r>
          <a:r>
            <a:rPr lang="id-ID" b="1" dirty="0"/>
            <a:t> </a:t>
          </a:r>
          <a:r>
            <a:rPr lang="id-ID" b="1" dirty="0" err="1"/>
            <a:t>Analysis</a:t>
          </a:r>
          <a:r>
            <a:rPr lang="id-ID" dirty="0"/>
            <a:t>:</a:t>
          </a:r>
          <a:endParaRPr lang="ru-GB" dirty="0"/>
        </a:p>
      </dgm:t>
    </dgm:pt>
    <dgm:pt modelId="{69719DDA-5AFC-ED4B-83F3-47DD934252D0}" type="parTrans" cxnId="{34720776-7200-F044-854F-B27C4637F0FE}">
      <dgm:prSet/>
      <dgm:spPr/>
      <dgm:t>
        <a:bodyPr/>
        <a:lstStyle/>
        <a:p>
          <a:endParaRPr lang="ru-RU"/>
        </a:p>
      </dgm:t>
    </dgm:pt>
    <dgm:pt modelId="{1ADE3965-33F9-7440-9C54-54BDD1184BD8}" type="sibTrans" cxnId="{34720776-7200-F044-854F-B27C4637F0FE}">
      <dgm:prSet/>
      <dgm:spPr/>
      <dgm:t>
        <a:bodyPr/>
        <a:lstStyle/>
        <a:p>
          <a:endParaRPr lang="ru-RU"/>
        </a:p>
      </dgm:t>
    </dgm:pt>
    <dgm:pt modelId="{A9A48BD4-2DD8-7040-B953-9487268376D4}">
      <dgm:prSet/>
      <dgm:spPr/>
      <dgm:t>
        <a:bodyPr/>
        <a:lstStyle/>
        <a:p>
          <a:r>
            <a:rPr lang="id-ID" dirty="0" err="1"/>
            <a:t>A</a:t>
          </a:r>
          <a:r>
            <a:rPr lang="id-ID" dirty="0"/>
            <a:t> </a:t>
          </a:r>
          <a:r>
            <a:rPr lang="id-ID" dirty="0" err="1"/>
            <a:t>pie</a:t>
          </a:r>
          <a:r>
            <a:rPr lang="id-ID" dirty="0"/>
            <a:t> </a:t>
          </a:r>
          <a:r>
            <a:rPr lang="id-ID" dirty="0" err="1"/>
            <a:t>chart</a:t>
          </a:r>
          <a:r>
            <a:rPr lang="id-ID" dirty="0"/>
            <a:t> </a:t>
          </a:r>
          <a:r>
            <a:rPr lang="id-ID" dirty="0" err="1"/>
            <a:t>shows</a:t>
          </a:r>
          <a:r>
            <a:rPr lang="id-ID" dirty="0"/>
            <a:t> total </a:t>
          </a:r>
          <a:r>
            <a:rPr lang="id-ID" dirty="0" err="1"/>
            <a:t>successes</a:t>
          </a:r>
          <a:r>
            <a:rPr lang="id-ID" dirty="0"/>
            <a:t> </a:t>
          </a:r>
          <a:r>
            <a:rPr lang="id-ID" dirty="0" err="1"/>
            <a:t>by</a:t>
          </a:r>
          <a:r>
            <a:rPr lang="id-ID" dirty="0"/>
            <a:t> </a:t>
          </a:r>
          <a:r>
            <a:rPr lang="id-ID" dirty="0" err="1"/>
            <a:t>site</a:t>
          </a:r>
          <a:r>
            <a:rPr lang="id-ID" dirty="0"/>
            <a:t> </a:t>
          </a:r>
          <a:r>
            <a:rPr lang="id-ID" dirty="0" err="1"/>
            <a:t>or</a:t>
          </a:r>
          <a:r>
            <a:rPr lang="id-ID" dirty="0"/>
            <a:t> </a:t>
          </a:r>
          <a:r>
            <a:rPr lang="id-ID" dirty="0" err="1"/>
            <a:t>for</a:t>
          </a:r>
          <a:r>
            <a:rPr lang="id-ID" dirty="0"/>
            <a:t> </a:t>
          </a:r>
          <a:r>
            <a:rPr lang="id-ID" dirty="0" err="1"/>
            <a:t>all</a:t>
          </a:r>
          <a:r>
            <a:rPr lang="id-ID" dirty="0"/>
            <a:t> </a:t>
          </a:r>
          <a:r>
            <a:rPr lang="id-ID" dirty="0" err="1"/>
            <a:t>sites</a:t>
          </a:r>
          <a:r>
            <a:rPr lang="id-ID" dirty="0"/>
            <a:t> </a:t>
          </a:r>
          <a:r>
            <a:rPr lang="id-ID" dirty="0" err="1"/>
            <a:t>combined</a:t>
          </a:r>
          <a:r>
            <a:rPr lang="id-ID" dirty="0"/>
            <a:t>.</a:t>
          </a:r>
          <a:endParaRPr lang="ru-GB" dirty="0"/>
        </a:p>
      </dgm:t>
    </dgm:pt>
    <dgm:pt modelId="{9D147C4A-86DD-8140-94CF-B3167F18A864}" type="parTrans" cxnId="{789E7454-4C8D-FB49-8EE1-043611381AAE}">
      <dgm:prSet/>
      <dgm:spPr/>
      <dgm:t>
        <a:bodyPr/>
        <a:lstStyle/>
        <a:p>
          <a:endParaRPr lang="ru-RU"/>
        </a:p>
      </dgm:t>
    </dgm:pt>
    <dgm:pt modelId="{42E9A052-E6EE-D544-8FFA-71EBCF62904F}" type="sibTrans" cxnId="{789E7454-4C8D-FB49-8EE1-043611381AAE}">
      <dgm:prSet/>
      <dgm:spPr/>
      <dgm:t>
        <a:bodyPr/>
        <a:lstStyle/>
        <a:p>
          <a:endParaRPr lang="ru-RU"/>
        </a:p>
      </dgm:t>
    </dgm:pt>
    <dgm:pt modelId="{A97BF96A-C341-8F48-AF7E-5366BCF2D30B}">
      <dgm:prSet/>
      <dgm:spPr>
        <a:solidFill>
          <a:srgbClr val="7030A0">
            <a:alpha val="60000"/>
          </a:srgbClr>
        </a:solidFill>
      </dgm:spPr>
      <dgm:t>
        <a:bodyPr/>
        <a:lstStyle/>
        <a:p>
          <a:r>
            <a:rPr lang="id-ID" b="1" dirty="0" err="1"/>
            <a:t>Payload</a:t>
          </a:r>
          <a:r>
            <a:rPr lang="id-ID" b="1" dirty="0"/>
            <a:t> vs </a:t>
          </a:r>
          <a:r>
            <a:rPr lang="id-ID" b="1" dirty="0" err="1"/>
            <a:t>Success</a:t>
          </a:r>
          <a:r>
            <a:rPr lang="id-ID" dirty="0"/>
            <a:t>:</a:t>
          </a:r>
          <a:endParaRPr lang="ru-GB" dirty="0"/>
        </a:p>
      </dgm:t>
    </dgm:pt>
    <dgm:pt modelId="{6985A7F4-ADF6-8A47-958B-955CF0660FCB}" type="parTrans" cxnId="{DF062279-3E94-324D-9B8A-F86DE0DD196C}">
      <dgm:prSet/>
      <dgm:spPr/>
      <dgm:t>
        <a:bodyPr/>
        <a:lstStyle/>
        <a:p>
          <a:endParaRPr lang="ru-RU"/>
        </a:p>
      </dgm:t>
    </dgm:pt>
    <dgm:pt modelId="{40076605-EB22-B14C-B0EC-331335197EA5}" type="sibTrans" cxnId="{DF062279-3E94-324D-9B8A-F86DE0DD196C}">
      <dgm:prSet/>
      <dgm:spPr/>
      <dgm:t>
        <a:bodyPr/>
        <a:lstStyle/>
        <a:p>
          <a:endParaRPr lang="ru-RU"/>
        </a:p>
      </dgm:t>
    </dgm:pt>
    <dgm:pt modelId="{5A243226-B366-C346-A2DF-B5EF53CA8814}">
      <dgm:prSet/>
      <dgm:spPr/>
      <dgm:t>
        <a:bodyPr/>
        <a:lstStyle/>
        <a:p>
          <a:r>
            <a:rPr lang="id-ID"/>
            <a:t>A scatter plot highlights the relationship between payload mass and launch outcomes, with filtering by site and payload range.</a:t>
          </a:r>
          <a:endParaRPr lang="ru-GB"/>
        </a:p>
      </dgm:t>
    </dgm:pt>
    <dgm:pt modelId="{CDA9A219-7B6F-6A44-A1C2-B67C8E9E6868}" type="parTrans" cxnId="{BD76BDE5-74F1-3A4B-AC60-06AAD1B264C9}">
      <dgm:prSet/>
      <dgm:spPr/>
      <dgm:t>
        <a:bodyPr/>
        <a:lstStyle/>
        <a:p>
          <a:endParaRPr lang="ru-RU"/>
        </a:p>
      </dgm:t>
    </dgm:pt>
    <dgm:pt modelId="{8EA8983B-D535-CA49-BE1E-D90CB789D396}" type="sibTrans" cxnId="{BD76BDE5-74F1-3A4B-AC60-06AAD1B264C9}">
      <dgm:prSet/>
      <dgm:spPr/>
      <dgm:t>
        <a:bodyPr/>
        <a:lstStyle/>
        <a:p>
          <a:endParaRPr lang="ru-RU"/>
        </a:p>
      </dgm:t>
    </dgm:pt>
    <dgm:pt modelId="{E3F50C18-77C3-B04B-A1FD-2591CB0D5127}">
      <dgm:prSet/>
      <dgm:spPr>
        <a:solidFill>
          <a:srgbClr val="7030A0">
            <a:alpha val="60000"/>
          </a:srgbClr>
        </a:solidFill>
      </dgm:spPr>
      <dgm:t>
        <a:bodyPr/>
        <a:lstStyle/>
        <a:p>
          <a:r>
            <a:rPr lang="id-ID" b="1" dirty="0" err="1"/>
            <a:t>Interactive</a:t>
          </a:r>
          <a:r>
            <a:rPr lang="id-ID" b="1" dirty="0"/>
            <a:t> </a:t>
          </a:r>
          <a:r>
            <a:rPr lang="id-ID" b="1" dirty="0" err="1"/>
            <a:t>Filters</a:t>
          </a:r>
          <a:r>
            <a:rPr lang="id-ID" dirty="0"/>
            <a:t>:</a:t>
          </a:r>
          <a:endParaRPr lang="ru-GB" dirty="0"/>
        </a:p>
      </dgm:t>
    </dgm:pt>
    <dgm:pt modelId="{DA7703D0-7B68-5946-97EC-4E13456A4034}" type="parTrans" cxnId="{D57DCFD6-D742-E149-B4E8-91DE088931ED}">
      <dgm:prSet/>
      <dgm:spPr/>
      <dgm:t>
        <a:bodyPr/>
        <a:lstStyle/>
        <a:p>
          <a:endParaRPr lang="ru-RU"/>
        </a:p>
      </dgm:t>
    </dgm:pt>
    <dgm:pt modelId="{9F272CA7-CF16-0B4D-A023-4E17B04D42BC}" type="sibTrans" cxnId="{D57DCFD6-D742-E149-B4E8-91DE088931ED}">
      <dgm:prSet/>
      <dgm:spPr/>
      <dgm:t>
        <a:bodyPr/>
        <a:lstStyle/>
        <a:p>
          <a:endParaRPr lang="ru-RU"/>
        </a:p>
      </dgm:t>
    </dgm:pt>
    <dgm:pt modelId="{4D504997-314A-E948-BE8E-1AB4DB5A6A4B}">
      <dgm:prSet/>
      <dgm:spPr/>
      <dgm:t>
        <a:bodyPr/>
        <a:lstStyle/>
        <a:p>
          <a:r>
            <a:rPr lang="id-ID"/>
            <a:t>Dropdown menu for site selection and a slider for payload range adjustment.</a:t>
          </a:r>
          <a:endParaRPr lang="ru-GB"/>
        </a:p>
      </dgm:t>
    </dgm:pt>
    <dgm:pt modelId="{A822D956-728B-FD43-8EB2-209D88CB4C23}" type="parTrans" cxnId="{A445171B-3EC2-1141-8113-39760A9B8CA3}">
      <dgm:prSet/>
      <dgm:spPr/>
      <dgm:t>
        <a:bodyPr/>
        <a:lstStyle/>
        <a:p>
          <a:endParaRPr lang="ru-RU"/>
        </a:p>
      </dgm:t>
    </dgm:pt>
    <dgm:pt modelId="{337B5A5B-9252-E74B-9337-30AA8C45658E}" type="sibTrans" cxnId="{A445171B-3EC2-1141-8113-39760A9B8CA3}">
      <dgm:prSet/>
      <dgm:spPr/>
      <dgm:t>
        <a:bodyPr/>
        <a:lstStyle/>
        <a:p>
          <a:endParaRPr lang="ru-RU"/>
        </a:p>
      </dgm:t>
    </dgm:pt>
    <dgm:pt modelId="{26DA2F29-0D74-254E-BDA0-DE8D09FAB46E}" type="pres">
      <dgm:prSet presAssocID="{1D8AE193-4C2F-C348-9E34-DF571480F62B}" presName="vert0" presStyleCnt="0">
        <dgm:presLayoutVars>
          <dgm:dir/>
          <dgm:animOne val="branch"/>
          <dgm:animLvl val="lvl"/>
        </dgm:presLayoutVars>
      </dgm:prSet>
      <dgm:spPr/>
    </dgm:pt>
    <dgm:pt modelId="{D9CAC2E5-C15F-5046-8B93-EA5336702F72}" type="pres">
      <dgm:prSet presAssocID="{6222E396-51C7-F642-B382-76DBE8C51432}" presName="thickLine" presStyleLbl="alignNode1" presStyleIdx="0" presStyleCnt="6"/>
      <dgm:spPr/>
    </dgm:pt>
    <dgm:pt modelId="{B930A723-90B5-3D43-B5BD-298D51C08D12}" type="pres">
      <dgm:prSet presAssocID="{6222E396-51C7-F642-B382-76DBE8C51432}" presName="horz1" presStyleCnt="0"/>
      <dgm:spPr/>
    </dgm:pt>
    <dgm:pt modelId="{0D9C8C0C-3A5C-5D4F-AD70-3CA176857337}" type="pres">
      <dgm:prSet presAssocID="{6222E396-51C7-F642-B382-76DBE8C51432}" presName="tx1" presStyleLbl="revTx" presStyleIdx="0" presStyleCnt="6" custScaleY="59788"/>
      <dgm:spPr/>
    </dgm:pt>
    <dgm:pt modelId="{19A22B21-AEF5-DE45-ADA4-0C9DA8C042C7}" type="pres">
      <dgm:prSet presAssocID="{6222E396-51C7-F642-B382-76DBE8C51432}" presName="vert1" presStyleCnt="0"/>
      <dgm:spPr/>
    </dgm:pt>
    <dgm:pt modelId="{878BEF82-95B1-AF4D-8240-DB969BEE21CD}" type="pres">
      <dgm:prSet presAssocID="{A9A48BD4-2DD8-7040-B953-9487268376D4}" presName="thickLine" presStyleLbl="alignNode1" presStyleIdx="1" presStyleCnt="6"/>
      <dgm:spPr/>
    </dgm:pt>
    <dgm:pt modelId="{1BC87659-43B7-334D-8EED-12213B80C2DA}" type="pres">
      <dgm:prSet presAssocID="{A9A48BD4-2DD8-7040-B953-9487268376D4}" presName="horz1" presStyleCnt="0"/>
      <dgm:spPr/>
    </dgm:pt>
    <dgm:pt modelId="{97203223-B39D-2B47-B6BB-A7676096BC88}" type="pres">
      <dgm:prSet presAssocID="{A9A48BD4-2DD8-7040-B953-9487268376D4}" presName="tx1" presStyleLbl="revTx" presStyleIdx="1" presStyleCnt="6"/>
      <dgm:spPr/>
    </dgm:pt>
    <dgm:pt modelId="{5B5AE314-EA43-5442-98EF-5EE2C8A7D86C}" type="pres">
      <dgm:prSet presAssocID="{A9A48BD4-2DD8-7040-B953-9487268376D4}" presName="vert1" presStyleCnt="0"/>
      <dgm:spPr/>
    </dgm:pt>
    <dgm:pt modelId="{29584A69-14DD-8D49-8A93-CDB974C4F7A1}" type="pres">
      <dgm:prSet presAssocID="{A97BF96A-C341-8F48-AF7E-5366BCF2D30B}" presName="thickLine" presStyleLbl="alignNode1" presStyleIdx="2" presStyleCnt="6"/>
      <dgm:spPr/>
    </dgm:pt>
    <dgm:pt modelId="{0CBA9F45-227E-7C4D-85BA-DF1EA7548EF3}" type="pres">
      <dgm:prSet presAssocID="{A97BF96A-C341-8F48-AF7E-5366BCF2D30B}" presName="horz1" presStyleCnt="0"/>
      <dgm:spPr/>
    </dgm:pt>
    <dgm:pt modelId="{8D64DD16-2338-7448-B90F-3993F680387C}" type="pres">
      <dgm:prSet presAssocID="{A97BF96A-C341-8F48-AF7E-5366BCF2D30B}" presName="tx1" presStyleLbl="revTx" presStyleIdx="2" presStyleCnt="6" custScaleY="59513"/>
      <dgm:spPr/>
    </dgm:pt>
    <dgm:pt modelId="{ADD74A21-5D53-C443-90D7-790DF83A9FD4}" type="pres">
      <dgm:prSet presAssocID="{A97BF96A-C341-8F48-AF7E-5366BCF2D30B}" presName="vert1" presStyleCnt="0"/>
      <dgm:spPr/>
    </dgm:pt>
    <dgm:pt modelId="{40655C06-6FB0-A34E-87AF-F213D1375509}" type="pres">
      <dgm:prSet presAssocID="{5A243226-B366-C346-A2DF-B5EF53CA8814}" presName="thickLine" presStyleLbl="alignNode1" presStyleIdx="3" presStyleCnt="6"/>
      <dgm:spPr/>
    </dgm:pt>
    <dgm:pt modelId="{AB1AF7CC-48E4-2345-AD45-E481389EE8A4}" type="pres">
      <dgm:prSet presAssocID="{5A243226-B366-C346-A2DF-B5EF53CA8814}" presName="horz1" presStyleCnt="0"/>
      <dgm:spPr/>
    </dgm:pt>
    <dgm:pt modelId="{CAC8ADF1-B2B1-2946-87DF-A11B0AB39D8B}" type="pres">
      <dgm:prSet presAssocID="{5A243226-B366-C346-A2DF-B5EF53CA8814}" presName="tx1" presStyleLbl="revTx" presStyleIdx="3" presStyleCnt="6"/>
      <dgm:spPr/>
    </dgm:pt>
    <dgm:pt modelId="{6FD7C2B9-E1F5-FA40-B138-B21D0EE3FE0A}" type="pres">
      <dgm:prSet presAssocID="{5A243226-B366-C346-A2DF-B5EF53CA8814}" presName="vert1" presStyleCnt="0"/>
      <dgm:spPr/>
    </dgm:pt>
    <dgm:pt modelId="{78546AC4-7A21-B54B-B408-B04B1C7C83DD}" type="pres">
      <dgm:prSet presAssocID="{E3F50C18-77C3-B04B-A1FD-2591CB0D5127}" presName="thickLine" presStyleLbl="alignNode1" presStyleIdx="4" presStyleCnt="6"/>
      <dgm:spPr/>
    </dgm:pt>
    <dgm:pt modelId="{CF2833F5-C0AC-4345-ACDB-FC872DBC6654}" type="pres">
      <dgm:prSet presAssocID="{E3F50C18-77C3-B04B-A1FD-2591CB0D5127}" presName="horz1" presStyleCnt="0"/>
      <dgm:spPr/>
    </dgm:pt>
    <dgm:pt modelId="{B1BB8BD3-1CD0-9044-B2A5-B58FE15ABE32}" type="pres">
      <dgm:prSet presAssocID="{E3F50C18-77C3-B04B-A1FD-2591CB0D5127}" presName="tx1" presStyleLbl="revTx" presStyleIdx="4" presStyleCnt="6" custScaleY="50120"/>
      <dgm:spPr/>
    </dgm:pt>
    <dgm:pt modelId="{FE94BB4D-788A-2643-9206-FE1B3D36D127}" type="pres">
      <dgm:prSet presAssocID="{E3F50C18-77C3-B04B-A1FD-2591CB0D5127}" presName="vert1" presStyleCnt="0"/>
      <dgm:spPr/>
    </dgm:pt>
    <dgm:pt modelId="{3A30D29A-25A0-CD4C-85D8-F8302BF83CD2}" type="pres">
      <dgm:prSet presAssocID="{4D504997-314A-E948-BE8E-1AB4DB5A6A4B}" presName="thickLine" presStyleLbl="alignNode1" presStyleIdx="5" presStyleCnt="6"/>
      <dgm:spPr/>
    </dgm:pt>
    <dgm:pt modelId="{0CF6CA2C-E8C3-6740-9CC9-90EE3B9F6404}" type="pres">
      <dgm:prSet presAssocID="{4D504997-314A-E948-BE8E-1AB4DB5A6A4B}" presName="horz1" presStyleCnt="0"/>
      <dgm:spPr/>
    </dgm:pt>
    <dgm:pt modelId="{B4A0BFE1-C3A1-C542-B37A-5E47956A4F0A}" type="pres">
      <dgm:prSet presAssocID="{4D504997-314A-E948-BE8E-1AB4DB5A6A4B}" presName="tx1" presStyleLbl="revTx" presStyleIdx="5" presStyleCnt="6"/>
      <dgm:spPr/>
    </dgm:pt>
    <dgm:pt modelId="{DA5F339E-CB64-2646-BA5E-C5513C50CEC8}" type="pres">
      <dgm:prSet presAssocID="{4D504997-314A-E948-BE8E-1AB4DB5A6A4B}" presName="vert1" presStyleCnt="0"/>
      <dgm:spPr/>
    </dgm:pt>
  </dgm:ptLst>
  <dgm:cxnLst>
    <dgm:cxn modelId="{A445171B-3EC2-1141-8113-39760A9B8CA3}" srcId="{1D8AE193-4C2F-C348-9E34-DF571480F62B}" destId="{4D504997-314A-E948-BE8E-1AB4DB5A6A4B}" srcOrd="5" destOrd="0" parTransId="{A822D956-728B-FD43-8EB2-209D88CB4C23}" sibTransId="{337B5A5B-9252-E74B-9337-30AA8C45658E}"/>
    <dgm:cxn modelId="{9093C445-D104-2745-83AB-9C1488CCF785}" type="presOf" srcId="{5A243226-B366-C346-A2DF-B5EF53CA8814}" destId="{CAC8ADF1-B2B1-2946-87DF-A11B0AB39D8B}" srcOrd="0" destOrd="0" presId="urn:microsoft.com/office/officeart/2008/layout/LinedList"/>
    <dgm:cxn modelId="{63E10F4F-AE13-0F42-A144-E9A892AD7180}" type="presOf" srcId="{E3F50C18-77C3-B04B-A1FD-2591CB0D5127}" destId="{B1BB8BD3-1CD0-9044-B2A5-B58FE15ABE32}" srcOrd="0" destOrd="0" presId="urn:microsoft.com/office/officeart/2008/layout/LinedList"/>
    <dgm:cxn modelId="{789E7454-4C8D-FB49-8EE1-043611381AAE}" srcId="{1D8AE193-4C2F-C348-9E34-DF571480F62B}" destId="{A9A48BD4-2DD8-7040-B953-9487268376D4}" srcOrd="1" destOrd="0" parTransId="{9D147C4A-86DD-8140-94CF-B3167F18A864}" sibTransId="{42E9A052-E6EE-D544-8FFA-71EBCF62904F}"/>
    <dgm:cxn modelId="{BB3C8A5F-95CC-0841-8F7C-91F0F4C6DEA8}" type="presOf" srcId="{A9A48BD4-2DD8-7040-B953-9487268376D4}" destId="{97203223-B39D-2B47-B6BB-A7676096BC88}" srcOrd="0" destOrd="0" presId="urn:microsoft.com/office/officeart/2008/layout/LinedList"/>
    <dgm:cxn modelId="{34720776-7200-F044-854F-B27C4637F0FE}" srcId="{1D8AE193-4C2F-C348-9E34-DF571480F62B}" destId="{6222E396-51C7-F642-B382-76DBE8C51432}" srcOrd="0" destOrd="0" parTransId="{69719DDA-5AFC-ED4B-83F3-47DD934252D0}" sibTransId="{1ADE3965-33F9-7440-9C54-54BDD1184BD8}"/>
    <dgm:cxn modelId="{DF062279-3E94-324D-9B8A-F86DE0DD196C}" srcId="{1D8AE193-4C2F-C348-9E34-DF571480F62B}" destId="{A97BF96A-C341-8F48-AF7E-5366BCF2D30B}" srcOrd="2" destOrd="0" parTransId="{6985A7F4-ADF6-8A47-958B-955CF0660FCB}" sibTransId="{40076605-EB22-B14C-B0EC-331335197EA5}"/>
    <dgm:cxn modelId="{0DFC48B2-7D92-6047-B4FE-945E113D223F}" type="presOf" srcId="{A97BF96A-C341-8F48-AF7E-5366BCF2D30B}" destId="{8D64DD16-2338-7448-B90F-3993F680387C}" srcOrd="0" destOrd="0" presId="urn:microsoft.com/office/officeart/2008/layout/LinedList"/>
    <dgm:cxn modelId="{5D64E3B2-EA10-AC42-B443-A86C7A20A02E}" type="presOf" srcId="{1D8AE193-4C2F-C348-9E34-DF571480F62B}" destId="{26DA2F29-0D74-254E-BDA0-DE8D09FAB46E}" srcOrd="0" destOrd="0" presId="urn:microsoft.com/office/officeart/2008/layout/LinedList"/>
    <dgm:cxn modelId="{F6B89ACB-BD08-8743-857C-F469179DE511}" type="presOf" srcId="{6222E396-51C7-F642-B382-76DBE8C51432}" destId="{0D9C8C0C-3A5C-5D4F-AD70-3CA176857337}" srcOrd="0" destOrd="0" presId="urn:microsoft.com/office/officeart/2008/layout/LinedList"/>
    <dgm:cxn modelId="{D57DCFD6-D742-E149-B4E8-91DE088931ED}" srcId="{1D8AE193-4C2F-C348-9E34-DF571480F62B}" destId="{E3F50C18-77C3-B04B-A1FD-2591CB0D5127}" srcOrd="4" destOrd="0" parTransId="{DA7703D0-7B68-5946-97EC-4E13456A4034}" sibTransId="{9F272CA7-CF16-0B4D-A023-4E17B04D42BC}"/>
    <dgm:cxn modelId="{CEE4E7DA-A1BB-5443-880A-B584A05D8137}" type="presOf" srcId="{4D504997-314A-E948-BE8E-1AB4DB5A6A4B}" destId="{B4A0BFE1-C3A1-C542-B37A-5E47956A4F0A}" srcOrd="0" destOrd="0" presId="urn:microsoft.com/office/officeart/2008/layout/LinedList"/>
    <dgm:cxn modelId="{BD76BDE5-74F1-3A4B-AC60-06AAD1B264C9}" srcId="{1D8AE193-4C2F-C348-9E34-DF571480F62B}" destId="{5A243226-B366-C346-A2DF-B5EF53CA8814}" srcOrd="3" destOrd="0" parTransId="{CDA9A219-7B6F-6A44-A1C2-B67C8E9E6868}" sibTransId="{8EA8983B-D535-CA49-BE1E-D90CB789D396}"/>
    <dgm:cxn modelId="{44122912-EC6B-5C48-B214-2F9FF7EEA7E8}" type="presParOf" srcId="{26DA2F29-0D74-254E-BDA0-DE8D09FAB46E}" destId="{D9CAC2E5-C15F-5046-8B93-EA5336702F72}" srcOrd="0" destOrd="0" presId="urn:microsoft.com/office/officeart/2008/layout/LinedList"/>
    <dgm:cxn modelId="{C7E7C010-C17C-8B44-A76A-D2B14B2068A5}" type="presParOf" srcId="{26DA2F29-0D74-254E-BDA0-DE8D09FAB46E}" destId="{B930A723-90B5-3D43-B5BD-298D51C08D12}" srcOrd="1" destOrd="0" presId="urn:microsoft.com/office/officeart/2008/layout/LinedList"/>
    <dgm:cxn modelId="{6FC534ED-58CB-0649-AF92-41FFAD150BCB}" type="presParOf" srcId="{B930A723-90B5-3D43-B5BD-298D51C08D12}" destId="{0D9C8C0C-3A5C-5D4F-AD70-3CA176857337}" srcOrd="0" destOrd="0" presId="urn:microsoft.com/office/officeart/2008/layout/LinedList"/>
    <dgm:cxn modelId="{F05F57A3-2FE0-A743-81FA-D00FB516839A}" type="presParOf" srcId="{B930A723-90B5-3D43-B5BD-298D51C08D12}" destId="{19A22B21-AEF5-DE45-ADA4-0C9DA8C042C7}" srcOrd="1" destOrd="0" presId="urn:microsoft.com/office/officeart/2008/layout/LinedList"/>
    <dgm:cxn modelId="{9C7ED853-CAC0-1D4E-8203-56756F592075}" type="presParOf" srcId="{26DA2F29-0D74-254E-BDA0-DE8D09FAB46E}" destId="{878BEF82-95B1-AF4D-8240-DB969BEE21CD}" srcOrd="2" destOrd="0" presId="urn:microsoft.com/office/officeart/2008/layout/LinedList"/>
    <dgm:cxn modelId="{BB3A0228-F9F7-A648-A223-FD361E60FD1E}" type="presParOf" srcId="{26DA2F29-0D74-254E-BDA0-DE8D09FAB46E}" destId="{1BC87659-43B7-334D-8EED-12213B80C2DA}" srcOrd="3" destOrd="0" presId="urn:microsoft.com/office/officeart/2008/layout/LinedList"/>
    <dgm:cxn modelId="{5E76082A-F4C4-A74D-9890-F5E815C7FE66}" type="presParOf" srcId="{1BC87659-43B7-334D-8EED-12213B80C2DA}" destId="{97203223-B39D-2B47-B6BB-A7676096BC88}" srcOrd="0" destOrd="0" presId="urn:microsoft.com/office/officeart/2008/layout/LinedList"/>
    <dgm:cxn modelId="{09AEF706-E9F3-5349-89F3-78B2B67990F0}" type="presParOf" srcId="{1BC87659-43B7-334D-8EED-12213B80C2DA}" destId="{5B5AE314-EA43-5442-98EF-5EE2C8A7D86C}" srcOrd="1" destOrd="0" presId="urn:microsoft.com/office/officeart/2008/layout/LinedList"/>
    <dgm:cxn modelId="{B7A1D763-7977-AC49-908D-80DA529CFC30}" type="presParOf" srcId="{26DA2F29-0D74-254E-BDA0-DE8D09FAB46E}" destId="{29584A69-14DD-8D49-8A93-CDB974C4F7A1}" srcOrd="4" destOrd="0" presId="urn:microsoft.com/office/officeart/2008/layout/LinedList"/>
    <dgm:cxn modelId="{5C3C438E-FDDE-B34F-A608-7EA77274DC1F}" type="presParOf" srcId="{26DA2F29-0D74-254E-BDA0-DE8D09FAB46E}" destId="{0CBA9F45-227E-7C4D-85BA-DF1EA7548EF3}" srcOrd="5" destOrd="0" presId="urn:microsoft.com/office/officeart/2008/layout/LinedList"/>
    <dgm:cxn modelId="{C80A5346-A5CB-E941-B5DB-A57CED7B4D17}" type="presParOf" srcId="{0CBA9F45-227E-7C4D-85BA-DF1EA7548EF3}" destId="{8D64DD16-2338-7448-B90F-3993F680387C}" srcOrd="0" destOrd="0" presId="urn:microsoft.com/office/officeart/2008/layout/LinedList"/>
    <dgm:cxn modelId="{79560450-7C29-7F49-9F27-FAA81B70F14D}" type="presParOf" srcId="{0CBA9F45-227E-7C4D-85BA-DF1EA7548EF3}" destId="{ADD74A21-5D53-C443-90D7-790DF83A9FD4}" srcOrd="1" destOrd="0" presId="urn:microsoft.com/office/officeart/2008/layout/LinedList"/>
    <dgm:cxn modelId="{20C7688E-F42A-B84C-B815-432517CD38FA}" type="presParOf" srcId="{26DA2F29-0D74-254E-BDA0-DE8D09FAB46E}" destId="{40655C06-6FB0-A34E-87AF-F213D1375509}" srcOrd="6" destOrd="0" presId="urn:microsoft.com/office/officeart/2008/layout/LinedList"/>
    <dgm:cxn modelId="{07824F2E-FA92-4E42-868E-59451A14C3FC}" type="presParOf" srcId="{26DA2F29-0D74-254E-BDA0-DE8D09FAB46E}" destId="{AB1AF7CC-48E4-2345-AD45-E481389EE8A4}" srcOrd="7" destOrd="0" presId="urn:microsoft.com/office/officeart/2008/layout/LinedList"/>
    <dgm:cxn modelId="{FC0EE970-EF56-6F4C-8CD2-18C183316649}" type="presParOf" srcId="{AB1AF7CC-48E4-2345-AD45-E481389EE8A4}" destId="{CAC8ADF1-B2B1-2946-87DF-A11B0AB39D8B}" srcOrd="0" destOrd="0" presId="urn:microsoft.com/office/officeart/2008/layout/LinedList"/>
    <dgm:cxn modelId="{245FA008-3AAF-B04D-B48A-110C75A926EC}" type="presParOf" srcId="{AB1AF7CC-48E4-2345-AD45-E481389EE8A4}" destId="{6FD7C2B9-E1F5-FA40-B138-B21D0EE3FE0A}" srcOrd="1" destOrd="0" presId="urn:microsoft.com/office/officeart/2008/layout/LinedList"/>
    <dgm:cxn modelId="{9E7D276E-17F3-8644-8BD7-4B4BD0D7B0C9}" type="presParOf" srcId="{26DA2F29-0D74-254E-BDA0-DE8D09FAB46E}" destId="{78546AC4-7A21-B54B-B408-B04B1C7C83DD}" srcOrd="8" destOrd="0" presId="urn:microsoft.com/office/officeart/2008/layout/LinedList"/>
    <dgm:cxn modelId="{542A7B9C-1E93-7D43-9D85-A2C0D1F94FDF}" type="presParOf" srcId="{26DA2F29-0D74-254E-BDA0-DE8D09FAB46E}" destId="{CF2833F5-C0AC-4345-ACDB-FC872DBC6654}" srcOrd="9" destOrd="0" presId="urn:microsoft.com/office/officeart/2008/layout/LinedList"/>
    <dgm:cxn modelId="{9BC82E9C-B60D-4B41-BD4B-722FD568DEC0}" type="presParOf" srcId="{CF2833F5-C0AC-4345-ACDB-FC872DBC6654}" destId="{B1BB8BD3-1CD0-9044-B2A5-B58FE15ABE32}" srcOrd="0" destOrd="0" presId="urn:microsoft.com/office/officeart/2008/layout/LinedList"/>
    <dgm:cxn modelId="{B6670801-DF3E-9E4F-8730-E6135024446B}" type="presParOf" srcId="{CF2833F5-C0AC-4345-ACDB-FC872DBC6654}" destId="{FE94BB4D-788A-2643-9206-FE1B3D36D127}" srcOrd="1" destOrd="0" presId="urn:microsoft.com/office/officeart/2008/layout/LinedList"/>
    <dgm:cxn modelId="{8C57135F-1B07-4948-8C6A-0FEBB62E9433}" type="presParOf" srcId="{26DA2F29-0D74-254E-BDA0-DE8D09FAB46E}" destId="{3A30D29A-25A0-CD4C-85D8-F8302BF83CD2}" srcOrd="10" destOrd="0" presId="urn:microsoft.com/office/officeart/2008/layout/LinedList"/>
    <dgm:cxn modelId="{300855CC-BDB4-2840-84E5-5D9BE654E3D6}" type="presParOf" srcId="{26DA2F29-0D74-254E-BDA0-DE8D09FAB46E}" destId="{0CF6CA2C-E8C3-6740-9CC9-90EE3B9F6404}" srcOrd="11" destOrd="0" presId="urn:microsoft.com/office/officeart/2008/layout/LinedList"/>
    <dgm:cxn modelId="{5F25796D-9D1B-8D42-9611-5418794BE4F1}" type="presParOf" srcId="{0CF6CA2C-E8C3-6740-9CC9-90EE3B9F6404}" destId="{B4A0BFE1-C3A1-C542-B37A-5E47956A4F0A}" srcOrd="0" destOrd="0" presId="urn:microsoft.com/office/officeart/2008/layout/LinedList"/>
    <dgm:cxn modelId="{FD42D0CF-1041-DC4F-9F1C-A0C89D199759}" type="presParOf" srcId="{0CF6CA2C-E8C3-6740-9CC9-90EE3B9F6404}" destId="{DA5F339E-CB64-2646-BA5E-C5513C50CEC8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 custT="1"/>
      <dgm:spPr/>
      <dgm:t>
        <a:bodyPr/>
        <a:lstStyle/>
        <a:p>
          <a:r>
            <a:rPr lang="id-ID" sz="1400" b="1" i="0" dirty="0" err="1">
              <a:solidFill>
                <a:schemeClr val="bg1"/>
              </a:solidFill>
            </a:rPr>
            <a:t>Predictive</a:t>
          </a:r>
          <a:r>
            <a:rPr lang="id-ID" sz="1400" b="1" i="0" dirty="0">
              <a:solidFill>
                <a:schemeClr val="bg1"/>
              </a:solidFill>
            </a:rPr>
            <a:t> </a:t>
          </a:r>
          <a:r>
            <a:rPr lang="id-ID" sz="1400" b="1" i="0" dirty="0" err="1">
              <a:solidFill>
                <a:schemeClr val="bg1"/>
              </a:solidFill>
            </a:rPr>
            <a:t>Analysis</a:t>
          </a:r>
          <a:r>
            <a:rPr lang="id-ID" sz="1400" b="1" i="0" dirty="0">
              <a:solidFill>
                <a:schemeClr val="bg1"/>
              </a:solidFill>
            </a:rPr>
            <a:t> (</a:t>
          </a:r>
          <a:r>
            <a:rPr lang="id-ID" sz="1400" b="1" i="0" dirty="0" err="1">
              <a:solidFill>
                <a:schemeClr val="bg1"/>
              </a:solidFill>
            </a:rPr>
            <a:t>classification</a:t>
          </a:r>
          <a:r>
            <a:rPr lang="id-ID" sz="1400" b="1" i="0" dirty="0">
              <a:solidFill>
                <a:schemeClr val="bg1"/>
              </a:solidFill>
            </a:rPr>
            <a:t>)</a:t>
          </a:r>
          <a:endParaRPr lang="ru-GB" sz="1400" b="1" i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 custT="1"/>
      <dgm:spPr/>
      <dgm:t>
        <a:bodyPr/>
        <a:lstStyle/>
        <a:p>
          <a:r>
            <a:rPr lang="id-ID" sz="1400" b="1" i="0" dirty="0" err="1">
              <a:solidFill>
                <a:schemeClr val="bg1"/>
              </a:solidFill>
            </a:rPr>
            <a:t>Predictive</a:t>
          </a:r>
          <a:r>
            <a:rPr lang="id-ID" sz="1400" b="1" i="0" dirty="0">
              <a:solidFill>
                <a:schemeClr val="bg1"/>
              </a:solidFill>
            </a:rPr>
            <a:t> </a:t>
          </a:r>
          <a:r>
            <a:rPr lang="id-ID" sz="1400" b="1" i="0" dirty="0" err="1">
              <a:solidFill>
                <a:schemeClr val="bg1"/>
              </a:solidFill>
            </a:rPr>
            <a:t>Analysis</a:t>
          </a:r>
          <a:r>
            <a:rPr lang="id-ID" sz="1400" b="1" i="0" dirty="0">
              <a:solidFill>
                <a:schemeClr val="bg1"/>
              </a:solidFill>
            </a:rPr>
            <a:t> (</a:t>
          </a:r>
          <a:r>
            <a:rPr lang="id-ID" sz="1400" b="1" i="0" dirty="0" err="1">
              <a:solidFill>
                <a:schemeClr val="bg1"/>
              </a:solidFill>
            </a:rPr>
            <a:t>classification</a:t>
          </a:r>
          <a:r>
            <a:rPr lang="id-ID" sz="1400" b="1" i="0" dirty="0">
              <a:solidFill>
                <a:schemeClr val="bg1"/>
              </a:solidFill>
            </a:rPr>
            <a:t>)</a:t>
          </a:r>
          <a:endParaRPr lang="ru-GB" sz="1400" b="1" i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5D78E79-F5B0-2A4C-B1E7-2E8C60BE3A9B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B00D6D7-9259-F042-BABD-56FD8AD837B9}">
      <dgm:prSet custT="1"/>
      <dgm:spPr/>
      <dgm:t>
        <a:bodyPr/>
        <a:lstStyle/>
        <a:p>
          <a:r>
            <a:rPr lang="id-ID" sz="1400" b="1" i="0" dirty="0" err="1">
              <a:solidFill>
                <a:schemeClr val="bg1"/>
              </a:solidFill>
            </a:rPr>
            <a:t>Predictive</a:t>
          </a:r>
          <a:r>
            <a:rPr lang="id-ID" sz="1400" b="1" i="0" dirty="0">
              <a:solidFill>
                <a:schemeClr val="bg1"/>
              </a:solidFill>
            </a:rPr>
            <a:t> </a:t>
          </a:r>
          <a:r>
            <a:rPr lang="id-ID" sz="1400" b="1" i="0" dirty="0" err="1">
              <a:solidFill>
                <a:schemeClr val="bg1"/>
              </a:solidFill>
            </a:rPr>
            <a:t>Analysis</a:t>
          </a:r>
          <a:r>
            <a:rPr lang="id-ID" sz="1400" b="1" i="0" dirty="0">
              <a:solidFill>
                <a:schemeClr val="bg1"/>
              </a:solidFill>
            </a:rPr>
            <a:t> (</a:t>
          </a:r>
          <a:r>
            <a:rPr lang="id-ID" sz="1400" b="1" i="0" dirty="0" err="1">
              <a:solidFill>
                <a:schemeClr val="bg1"/>
              </a:solidFill>
            </a:rPr>
            <a:t>classification</a:t>
          </a:r>
          <a:r>
            <a:rPr lang="id-ID" sz="1400" b="1" i="0" dirty="0">
              <a:solidFill>
                <a:schemeClr val="bg1"/>
              </a:solidFill>
            </a:rPr>
            <a:t>)</a:t>
          </a:r>
          <a:endParaRPr lang="ru-GB" sz="1400" b="1" i="1" dirty="0">
            <a:solidFill>
              <a:schemeClr val="bg1"/>
            </a:solidFill>
          </a:endParaRPr>
        </a:p>
      </dgm:t>
    </dgm:pt>
    <dgm:pt modelId="{0AC4E6FC-0800-904E-977F-46A86139E7C4}" type="parTrans" cxnId="{70822250-1E01-1041-9BB1-A6A554C97F65}">
      <dgm:prSet/>
      <dgm:spPr/>
      <dgm:t>
        <a:bodyPr/>
        <a:lstStyle/>
        <a:p>
          <a:endParaRPr lang="ru-RU"/>
        </a:p>
      </dgm:t>
    </dgm:pt>
    <dgm:pt modelId="{CE8BB506-34DC-BC40-B2D8-20788CE3C690}" type="sibTrans" cxnId="{70822250-1E01-1041-9BB1-A6A554C97F65}">
      <dgm:prSet/>
      <dgm:spPr/>
      <dgm:t>
        <a:bodyPr/>
        <a:lstStyle/>
        <a:p>
          <a:endParaRPr lang="ru-RU"/>
        </a:p>
      </dgm:t>
    </dgm:pt>
    <dgm:pt modelId="{F62E59A1-39D5-804C-8034-3212F9F2B83C}" type="pres">
      <dgm:prSet presAssocID="{A5D78E79-F5B0-2A4C-B1E7-2E8C60BE3A9B}" presName="linear" presStyleCnt="0">
        <dgm:presLayoutVars>
          <dgm:animLvl val="lvl"/>
          <dgm:resizeHandles val="exact"/>
        </dgm:presLayoutVars>
      </dgm:prSet>
      <dgm:spPr/>
    </dgm:pt>
    <dgm:pt modelId="{43DC20F2-5678-1245-8311-020378C38D55}" type="pres">
      <dgm:prSet presAssocID="{BB00D6D7-9259-F042-BABD-56FD8AD837B9}" presName="parentText" presStyleLbl="node1" presStyleIdx="0" presStyleCnt="1" custLinFactNeighborX="10823" custLinFactNeighborY="6059">
        <dgm:presLayoutVars>
          <dgm:chMax val="0"/>
          <dgm:bulletEnabled val="1"/>
        </dgm:presLayoutVars>
      </dgm:prSet>
      <dgm:spPr/>
    </dgm:pt>
  </dgm:ptLst>
  <dgm:cxnLst>
    <dgm:cxn modelId="{E60B114E-8D03-7C4F-912D-B579036C43E5}" type="presOf" srcId="{A5D78E79-F5B0-2A4C-B1E7-2E8C60BE3A9B}" destId="{F62E59A1-39D5-804C-8034-3212F9F2B83C}" srcOrd="0" destOrd="0" presId="urn:microsoft.com/office/officeart/2005/8/layout/vList2"/>
    <dgm:cxn modelId="{70822250-1E01-1041-9BB1-A6A554C97F65}" srcId="{A5D78E79-F5B0-2A4C-B1E7-2E8C60BE3A9B}" destId="{BB00D6D7-9259-F042-BABD-56FD8AD837B9}" srcOrd="0" destOrd="0" parTransId="{0AC4E6FC-0800-904E-977F-46A86139E7C4}" sibTransId="{CE8BB506-34DC-BC40-B2D8-20788CE3C690}"/>
    <dgm:cxn modelId="{F070A1DB-0DD1-2D4C-B695-99D594E636F9}" type="presOf" srcId="{BB00D6D7-9259-F042-BABD-56FD8AD837B9}" destId="{43DC20F2-5678-1245-8311-020378C38D55}" srcOrd="0" destOrd="0" presId="urn:microsoft.com/office/officeart/2005/8/layout/vList2"/>
    <dgm:cxn modelId="{BEAE1441-BE74-924A-BFA8-85DFA55D356A}" type="presParOf" srcId="{F62E59A1-39D5-804C-8034-3212F9F2B83C}" destId="{43DC20F2-5678-1245-8311-020378C38D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4407D61-5E45-4F5A-9AE5-6B93A926E50B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7302349-624C-4EE2-95E4-BF2E850BEAAF}">
      <dgm:prSet custT="1"/>
      <dgm:spPr>
        <a:solidFill>
          <a:schemeClr val="dk2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id-ID" sz="1400" dirty="0" err="1"/>
            <a:t>This</a:t>
          </a:r>
          <a:r>
            <a:rPr lang="id-ID" sz="1400" dirty="0"/>
            <a:t> </a:t>
          </a:r>
          <a:r>
            <a:rPr lang="id-ID" sz="1400" dirty="0" err="1"/>
            <a:t>project</a:t>
          </a:r>
          <a:r>
            <a:rPr lang="id-ID" sz="1400" dirty="0"/>
            <a:t> </a:t>
          </a:r>
          <a:r>
            <a:rPr lang="id-ID" sz="1400" dirty="0" err="1"/>
            <a:t>gave</a:t>
          </a:r>
          <a:r>
            <a:rPr lang="id-ID" sz="1400" dirty="0"/>
            <a:t> </a:t>
          </a:r>
          <a:r>
            <a:rPr lang="id-ID" sz="1400" dirty="0" err="1"/>
            <a:t>us</a:t>
          </a:r>
          <a:r>
            <a:rPr lang="id-ID" sz="1400" dirty="0"/>
            <a:t> </a:t>
          </a:r>
          <a:r>
            <a:rPr lang="id-ID" sz="1400" dirty="0" err="1"/>
            <a:t>some</a:t>
          </a:r>
          <a:r>
            <a:rPr lang="id-ID" sz="1400" dirty="0"/>
            <a:t> </a:t>
          </a:r>
          <a:r>
            <a:rPr lang="id-ID" sz="1400" dirty="0" err="1"/>
            <a:t>fascinating</a:t>
          </a:r>
          <a:r>
            <a:rPr lang="id-ID" sz="1400" dirty="0"/>
            <a:t> </a:t>
          </a:r>
          <a:r>
            <a:rPr lang="id-ID" sz="1400" dirty="0" err="1"/>
            <a:t>insights</a:t>
          </a:r>
          <a:r>
            <a:rPr lang="id-ID" sz="1400" dirty="0"/>
            <a:t> </a:t>
          </a:r>
          <a:r>
            <a:rPr lang="id-ID" sz="1400" dirty="0" err="1"/>
            <a:t>into</a:t>
          </a:r>
          <a:r>
            <a:rPr lang="id-ID" sz="1400" dirty="0"/>
            <a:t> </a:t>
          </a:r>
          <a:r>
            <a:rPr lang="id-ID" sz="1400" dirty="0" err="1"/>
            <a:t>SpaceX</a:t>
          </a:r>
          <a:r>
            <a:rPr lang="id-ID" sz="1400" dirty="0"/>
            <a:t> </a:t>
          </a:r>
          <a:r>
            <a:rPr lang="id-ID" sz="1400" dirty="0" err="1"/>
            <a:t>launches</a:t>
          </a:r>
          <a:r>
            <a:rPr lang="id-ID" sz="1400" dirty="0"/>
            <a:t> </a:t>
          </a:r>
          <a:r>
            <a:rPr lang="id-ID" sz="1400" dirty="0" err="1"/>
            <a:t>and</a:t>
          </a:r>
          <a:r>
            <a:rPr lang="id-ID" sz="1400" dirty="0"/>
            <a:t> </a:t>
          </a:r>
          <a:r>
            <a:rPr lang="id-ID" sz="1400" dirty="0" err="1"/>
            <a:t>how</a:t>
          </a:r>
          <a:r>
            <a:rPr lang="id-ID" sz="1400" dirty="0"/>
            <a:t> data </a:t>
          </a:r>
          <a:r>
            <a:rPr lang="id-ID" sz="1400" dirty="0" err="1"/>
            <a:t>can</a:t>
          </a:r>
          <a:r>
            <a:rPr lang="id-ID" sz="1400" dirty="0"/>
            <a:t> </a:t>
          </a:r>
          <a:r>
            <a:rPr lang="id-ID" sz="1400" dirty="0" err="1"/>
            <a:t>help</a:t>
          </a:r>
          <a:r>
            <a:rPr lang="id-ID" sz="1400" dirty="0"/>
            <a:t> </a:t>
          </a:r>
          <a:r>
            <a:rPr lang="id-ID" sz="1400" dirty="0" err="1"/>
            <a:t>predict</a:t>
          </a:r>
          <a:r>
            <a:rPr lang="id-ID" sz="1400" dirty="0"/>
            <a:t> </a:t>
          </a:r>
          <a:r>
            <a:rPr lang="id-ID" sz="1400" dirty="0" err="1"/>
            <a:t>success</a:t>
          </a:r>
          <a:r>
            <a:rPr lang="id-ID" sz="1400" dirty="0"/>
            <a:t>:</a:t>
          </a:r>
          <a:endParaRPr lang="en-US" sz="1400" dirty="0"/>
        </a:p>
      </dgm:t>
    </dgm:pt>
    <dgm:pt modelId="{AEC7963D-7A71-4528-9385-C98BF11242A9}" type="parTrans" cxnId="{3F409479-54DF-4AED-9C73-5D4F8795DDA9}">
      <dgm:prSet/>
      <dgm:spPr/>
      <dgm:t>
        <a:bodyPr/>
        <a:lstStyle/>
        <a:p>
          <a:endParaRPr lang="en-US"/>
        </a:p>
      </dgm:t>
    </dgm:pt>
    <dgm:pt modelId="{91A06FC2-5489-47C1-94E3-5503EE97B4B6}" type="sibTrans" cxnId="{3F409479-54DF-4AED-9C73-5D4F8795DDA9}">
      <dgm:prSet/>
      <dgm:spPr/>
      <dgm:t>
        <a:bodyPr/>
        <a:lstStyle/>
        <a:p>
          <a:endParaRPr lang="en-US"/>
        </a:p>
      </dgm:t>
    </dgm:pt>
    <dgm:pt modelId="{E9A1A4DF-9DC8-4E04-9467-BA28EA838E22}">
      <dgm:prSet/>
      <dgm:spPr>
        <a:solidFill>
          <a:schemeClr val="dk2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id-ID" b="1" dirty="0" err="1"/>
            <a:t>What</a:t>
          </a:r>
          <a:r>
            <a:rPr lang="id-ID" b="1" dirty="0"/>
            <a:t> We </a:t>
          </a:r>
          <a:r>
            <a:rPr lang="id-ID" b="1" dirty="0" err="1"/>
            <a:t>Learned</a:t>
          </a:r>
          <a:r>
            <a:rPr lang="id-ID" dirty="0"/>
            <a:t>:</a:t>
          </a:r>
          <a:endParaRPr lang="en-US" dirty="0"/>
        </a:p>
      </dgm:t>
    </dgm:pt>
    <dgm:pt modelId="{8AB051FE-22EA-4903-8FB8-C86CE7C049EA}" type="parTrans" cxnId="{5E1AC854-902F-4E63-BA33-5AF9501A0C2F}">
      <dgm:prSet/>
      <dgm:spPr/>
      <dgm:t>
        <a:bodyPr/>
        <a:lstStyle/>
        <a:p>
          <a:endParaRPr lang="en-US"/>
        </a:p>
      </dgm:t>
    </dgm:pt>
    <dgm:pt modelId="{FCF63805-55A4-4111-8941-4C2589D8DB56}" type="sibTrans" cxnId="{5E1AC854-902F-4E63-BA33-5AF9501A0C2F}">
      <dgm:prSet/>
      <dgm:spPr/>
      <dgm:t>
        <a:bodyPr/>
        <a:lstStyle/>
        <a:p>
          <a:endParaRPr lang="en-US"/>
        </a:p>
      </dgm:t>
    </dgm:pt>
    <dgm:pt modelId="{629BE3FC-2B41-4D6F-B7F8-1DE207FAB71D}">
      <dgm:prSet custT="1"/>
      <dgm:spPr/>
      <dgm:t>
        <a:bodyPr/>
        <a:lstStyle/>
        <a:p>
          <a:r>
            <a:rPr lang="id-ID" sz="1100" dirty="0" err="1"/>
            <a:t>Payload</a:t>
          </a:r>
          <a:r>
            <a:rPr lang="id-ID" sz="1100" dirty="0"/>
            <a:t> </a:t>
          </a:r>
          <a:r>
            <a:rPr lang="id-ID" sz="1100" dirty="0" err="1"/>
            <a:t>mass</a:t>
          </a:r>
          <a:r>
            <a:rPr lang="id-ID" sz="1100" dirty="0"/>
            <a:t>, orbit </a:t>
          </a:r>
          <a:r>
            <a:rPr lang="id-ID" sz="1100" dirty="0" err="1"/>
            <a:t>type</a:t>
          </a:r>
          <a:r>
            <a:rPr lang="id-ID" sz="1100" dirty="0"/>
            <a:t>, </a:t>
          </a:r>
          <a:r>
            <a:rPr lang="id-ID" sz="1100" dirty="0" err="1"/>
            <a:t>and</a:t>
          </a:r>
          <a:r>
            <a:rPr lang="id-ID" sz="1100" dirty="0"/>
            <a:t> </a:t>
          </a:r>
          <a:r>
            <a:rPr lang="id-ID" sz="1100" dirty="0" err="1"/>
            <a:t>launch</a:t>
          </a:r>
          <a:r>
            <a:rPr lang="id-ID" sz="1100" dirty="0"/>
            <a:t> </a:t>
          </a:r>
          <a:r>
            <a:rPr lang="id-ID" sz="1100" dirty="0" err="1"/>
            <a:t>sites</a:t>
          </a:r>
          <a:r>
            <a:rPr lang="id-ID" sz="1100" dirty="0"/>
            <a:t> </a:t>
          </a:r>
          <a:r>
            <a:rPr lang="id-ID" sz="1100" dirty="0" err="1"/>
            <a:t>play</a:t>
          </a:r>
          <a:r>
            <a:rPr lang="id-ID" sz="1100" dirty="0"/>
            <a:t> </a:t>
          </a:r>
          <a:r>
            <a:rPr lang="id-ID" sz="1100" dirty="0" err="1"/>
            <a:t>a</a:t>
          </a:r>
          <a:r>
            <a:rPr lang="id-ID" sz="1100" dirty="0"/>
            <a:t> </a:t>
          </a:r>
          <a:r>
            <a:rPr lang="id-ID" sz="1100" dirty="0" err="1"/>
            <a:t>big</a:t>
          </a:r>
          <a:r>
            <a:rPr lang="id-ID" sz="1100" dirty="0"/>
            <a:t> </a:t>
          </a:r>
          <a:r>
            <a:rPr lang="id-ID" sz="1100" dirty="0" err="1"/>
            <a:t>role</a:t>
          </a:r>
          <a:r>
            <a:rPr lang="id-ID" sz="1100" dirty="0"/>
            <a:t> in </a:t>
          </a:r>
          <a:r>
            <a:rPr lang="id-ID" sz="1100" dirty="0" err="1"/>
            <a:t>launch</a:t>
          </a:r>
          <a:r>
            <a:rPr lang="id-ID" sz="1100" dirty="0"/>
            <a:t> </a:t>
          </a:r>
          <a:r>
            <a:rPr lang="id-ID" sz="1100" dirty="0" err="1"/>
            <a:t>outcomes</a:t>
          </a:r>
          <a:r>
            <a:rPr lang="id-ID" sz="1100" dirty="0"/>
            <a:t>.</a:t>
          </a:r>
          <a:endParaRPr lang="en-US" sz="1100" dirty="0"/>
        </a:p>
      </dgm:t>
    </dgm:pt>
    <dgm:pt modelId="{41B883AC-F223-461E-89E2-23847E455A0B}" type="parTrans" cxnId="{235A1EF3-0F03-4EF2-B721-596138C27D8A}">
      <dgm:prSet/>
      <dgm:spPr/>
      <dgm:t>
        <a:bodyPr/>
        <a:lstStyle/>
        <a:p>
          <a:endParaRPr lang="en-US"/>
        </a:p>
      </dgm:t>
    </dgm:pt>
    <dgm:pt modelId="{4C602F94-4069-4D16-9DA7-87B365623F43}" type="sibTrans" cxnId="{235A1EF3-0F03-4EF2-B721-596138C27D8A}">
      <dgm:prSet/>
      <dgm:spPr/>
      <dgm:t>
        <a:bodyPr/>
        <a:lstStyle/>
        <a:p>
          <a:endParaRPr lang="en-US"/>
        </a:p>
      </dgm:t>
    </dgm:pt>
    <dgm:pt modelId="{BD942BCF-58BE-4228-925C-88BC979F4F0E}">
      <dgm:prSet custT="1"/>
      <dgm:spPr/>
      <dgm:t>
        <a:bodyPr/>
        <a:lstStyle/>
        <a:p>
          <a:r>
            <a:rPr lang="id-ID" sz="1100" dirty="0" err="1"/>
            <a:t>SpaceX</a:t>
          </a:r>
          <a:r>
            <a:rPr lang="id-ID" sz="1100" dirty="0"/>
            <a:t> has </a:t>
          </a:r>
          <a:r>
            <a:rPr lang="id-ID" sz="1100" dirty="0" err="1"/>
            <a:t>clearly</a:t>
          </a:r>
          <a:r>
            <a:rPr lang="id-ID" sz="1100" dirty="0"/>
            <a:t> </a:t>
          </a:r>
          <a:r>
            <a:rPr lang="id-ID" sz="1100" dirty="0" err="1"/>
            <a:t>gotten</a:t>
          </a:r>
          <a:r>
            <a:rPr lang="id-ID" sz="1100" dirty="0"/>
            <a:t> </a:t>
          </a:r>
          <a:r>
            <a:rPr lang="id-ID" sz="1100" dirty="0" err="1"/>
            <a:t>better</a:t>
          </a:r>
          <a:r>
            <a:rPr lang="id-ID" sz="1100" dirty="0"/>
            <a:t> over </a:t>
          </a:r>
          <a:r>
            <a:rPr lang="id-ID" sz="1100" dirty="0" err="1"/>
            <a:t>time</a:t>
          </a:r>
          <a:r>
            <a:rPr lang="id-ID" sz="1100" dirty="0"/>
            <a:t>, </a:t>
          </a:r>
          <a:r>
            <a:rPr lang="id-ID" sz="1100" dirty="0" err="1"/>
            <a:t>with</a:t>
          </a:r>
          <a:r>
            <a:rPr lang="id-ID" sz="1100" dirty="0"/>
            <a:t> </a:t>
          </a:r>
          <a:r>
            <a:rPr lang="id-ID" sz="1100" dirty="0" err="1"/>
            <a:t>higher</a:t>
          </a:r>
          <a:r>
            <a:rPr lang="id-ID" sz="1100" dirty="0"/>
            <a:t> </a:t>
          </a:r>
          <a:r>
            <a:rPr lang="id-ID" sz="1100" dirty="0" err="1"/>
            <a:t>success</a:t>
          </a:r>
          <a:r>
            <a:rPr lang="id-ID" sz="1100" dirty="0"/>
            <a:t> </a:t>
          </a:r>
          <a:r>
            <a:rPr lang="id-ID" sz="1100" dirty="0" err="1"/>
            <a:t>rates</a:t>
          </a:r>
          <a:r>
            <a:rPr lang="id-ID" sz="1100" dirty="0"/>
            <a:t> </a:t>
          </a:r>
          <a:r>
            <a:rPr lang="id-ID" sz="1100" dirty="0" err="1"/>
            <a:t>showing</a:t>
          </a:r>
          <a:r>
            <a:rPr lang="id-ID" sz="1100" dirty="0"/>
            <a:t> </a:t>
          </a:r>
          <a:r>
            <a:rPr lang="id-ID" sz="1100" dirty="0" err="1"/>
            <a:t>how</a:t>
          </a:r>
          <a:r>
            <a:rPr lang="id-ID" sz="1100" dirty="0"/>
            <a:t> </a:t>
          </a:r>
          <a:r>
            <a:rPr lang="id-ID" sz="1100" dirty="0" err="1"/>
            <a:t>much</a:t>
          </a:r>
          <a:r>
            <a:rPr lang="id-ID" sz="1100" dirty="0"/>
            <a:t> </a:t>
          </a:r>
          <a:r>
            <a:rPr lang="id-ID" sz="1100" dirty="0" err="1"/>
            <a:t>they’ve</a:t>
          </a:r>
          <a:r>
            <a:rPr lang="id-ID" sz="1100" dirty="0"/>
            <a:t> </a:t>
          </a:r>
          <a:r>
            <a:rPr lang="id-ID" sz="1100" dirty="0" err="1"/>
            <a:t>improved</a:t>
          </a:r>
          <a:r>
            <a:rPr lang="id-ID" sz="1100" dirty="0"/>
            <a:t>.</a:t>
          </a:r>
          <a:endParaRPr lang="en-US" sz="1100" dirty="0"/>
        </a:p>
      </dgm:t>
    </dgm:pt>
    <dgm:pt modelId="{70B9A98B-2BE9-4EA6-B342-57FFF8AA52CE}" type="parTrans" cxnId="{D74754C1-FD44-487B-88FF-8DF4E0A79C70}">
      <dgm:prSet/>
      <dgm:spPr/>
      <dgm:t>
        <a:bodyPr/>
        <a:lstStyle/>
        <a:p>
          <a:endParaRPr lang="en-US"/>
        </a:p>
      </dgm:t>
    </dgm:pt>
    <dgm:pt modelId="{DC2A39F9-3EE6-4893-8F88-B9C6DF1FC917}" type="sibTrans" cxnId="{D74754C1-FD44-487B-88FF-8DF4E0A79C70}">
      <dgm:prSet/>
      <dgm:spPr/>
      <dgm:t>
        <a:bodyPr/>
        <a:lstStyle/>
        <a:p>
          <a:endParaRPr lang="en-US"/>
        </a:p>
      </dgm:t>
    </dgm:pt>
    <dgm:pt modelId="{2B976826-72BE-4C13-8B8A-998B51BABEE2}">
      <dgm:prSet/>
      <dgm:spPr>
        <a:solidFill>
          <a:schemeClr val="dk2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id-ID" b="1"/>
            <a:t>How We Showed It</a:t>
          </a:r>
          <a:r>
            <a:rPr lang="id-ID"/>
            <a:t>:</a:t>
          </a:r>
          <a:endParaRPr lang="en-US"/>
        </a:p>
      </dgm:t>
    </dgm:pt>
    <dgm:pt modelId="{859B8CD8-D3F2-4A2D-8B30-2FC103758650}" type="parTrans" cxnId="{9DCA187A-D81A-48D7-9064-3553DD0CD8D2}">
      <dgm:prSet/>
      <dgm:spPr/>
      <dgm:t>
        <a:bodyPr/>
        <a:lstStyle/>
        <a:p>
          <a:endParaRPr lang="en-US"/>
        </a:p>
      </dgm:t>
    </dgm:pt>
    <dgm:pt modelId="{3336D742-AFCF-4E0D-ABF0-46F3181C106C}" type="sibTrans" cxnId="{9DCA187A-D81A-48D7-9064-3553DD0CD8D2}">
      <dgm:prSet/>
      <dgm:spPr/>
      <dgm:t>
        <a:bodyPr/>
        <a:lstStyle/>
        <a:p>
          <a:endParaRPr lang="en-US"/>
        </a:p>
      </dgm:t>
    </dgm:pt>
    <dgm:pt modelId="{25B296C3-693C-48B1-8FF1-56216EFF122C}">
      <dgm:prSet custT="1"/>
      <dgm:spPr/>
      <dgm:t>
        <a:bodyPr/>
        <a:lstStyle/>
        <a:p>
          <a:r>
            <a:rPr lang="id-ID" sz="1100" dirty="0" err="1"/>
            <a:t>Interactive</a:t>
          </a:r>
          <a:r>
            <a:rPr lang="id-ID" sz="1100" dirty="0"/>
            <a:t> </a:t>
          </a:r>
          <a:r>
            <a:rPr lang="id-ID" sz="1100" dirty="0" err="1"/>
            <a:t>maps</a:t>
          </a:r>
          <a:r>
            <a:rPr lang="id-ID" sz="1100" dirty="0"/>
            <a:t> </a:t>
          </a:r>
          <a:r>
            <a:rPr lang="id-ID" sz="1100" dirty="0" err="1"/>
            <a:t>and</a:t>
          </a:r>
          <a:r>
            <a:rPr lang="id-ID" sz="1100" dirty="0"/>
            <a:t> </a:t>
          </a:r>
          <a:r>
            <a:rPr lang="id-ID" sz="1100" dirty="0" err="1"/>
            <a:t>dashboards</a:t>
          </a:r>
          <a:r>
            <a:rPr lang="id-ID" sz="1100" dirty="0"/>
            <a:t> </a:t>
          </a:r>
          <a:r>
            <a:rPr lang="id-ID" sz="1100" dirty="0" err="1"/>
            <a:t>helped</a:t>
          </a:r>
          <a:r>
            <a:rPr lang="id-ID" sz="1100" dirty="0"/>
            <a:t> </a:t>
          </a:r>
          <a:r>
            <a:rPr lang="id-ID" sz="1100" dirty="0" err="1"/>
            <a:t>us</a:t>
          </a:r>
          <a:r>
            <a:rPr lang="id-ID" sz="1100" dirty="0"/>
            <a:t> </a:t>
          </a:r>
          <a:r>
            <a:rPr lang="id-ID" sz="1100" dirty="0" err="1"/>
            <a:t>see</a:t>
          </a:r>
          <a:r>
            <a:rPr lang="id-ID" sz="1100" dirty="0"/>
            <a:t> </a:t>
          </a:r>
          <a:r>
            <a:rPr lang="id-ID" sz="1100" dirty="0" err="1"/>
            <a:t>where</a:t>
          </a:r>
          <a:r>
            <a:rPr lang="id-ID" sz="1100" dirty="0"/>
            <a:t> </a:t>
          </a:r>
          <a:r>
            <a:rPr lang="id-ID" sz="1100" dirty="0" err="1"/>
            <a:t>and</a:t>
          </a:r>
          <a:r>
            <a:rPr lang="id-ID" sz="1100" dirty="0"/>
            <a:t> </a:t>
          </a:r>
          <a:r>
            <a:rPr lang="id-ID" sz="1100" dirty="0" err="1"/>
            <a:t>why</a:t>
          </a:r>
          <a:r>
            <a:rPr lang="id-ID" sz="1100" dirty="0"/>
            <a:t> </a:t>
          </a:r>
          <a:r>
            <a:rPr lang="id-ID" sz="1100" dirty="0" err="1"/>
            <a:t>launches</a:t>
          </a:r>
          <a:r>
            <a:rPr lang="id-ID" sz="1100" dirty="0"/>
            <a:t> </a:t>
          </a:r>
          <a:r>
            <a:rPr lang="id-ID" sz="1100" dirty="0" err="1"/>
            <a:t>succeeded</a:t>
          </a:r>
          <a:r>
            <a:rPr lang="id-ID" sz="1100" dirty="0"/>
            <a:t> </a:t>
          </a:r>
          <a:r>
            <a:rPr lang="id-ID" sz="1100" dirty="0" err="1"/>
            <a:t>or</a:t>
          </a:r>
          <a:r>
            <a:rPr lang="id-ID" sz="1100" dirty="0"/>
            <a:t> </a:t>
          </a:r>
          <a:r>
            <a:rPr lang="id-ID" sz="1100" dirty="0" err="1"/>
            <a:t>failed</a:t>
          </a:r>
          <a:r>
            <a:rPr lang="id-ID" sz="1100" dirty="0"/>
            <a:t>.</a:t>
          </a:r>
          <a:endParaRPr lang="en-US" sz="1100" dirty="0"/>
        </a:p>
      </dgm:t>
    </dgm:pt>
    <dgm:pt modelId="{B3C3706A-8B04-46C6-ABF0-F668372ED382}" type="parTrans" cxnId="{C6E07432-27A9-47DA-9166-701704F41F24}">
      <dgm:prSet/>
      <dgm:spPr/>
      <dgm:t>
        <a:bodyPr/>
        <a:lstStyle/>
        <a:p>
          <a:endParaRPr lang="en-US"/>
        </a:p>
      </dgm:t>
    </dgm:pt>
    <dgm:pt modelId="{8FC746E7-CA8C-4F25-891E-10C5FFB30C5F}" type="sibTrans" cxnId="{C6E07432-27A9-47DA-9166-701704F41F24}">
      <dgm:prSet/>
      <dgm:spPr/>
      <dgm:t>
        <a:bodyPr/>
        <a:lstStyle/>
        <a:p>
          <a:endParaRPr lang="en-US"/>
        </a:p>
      </dgm:t>
    </dgm:pt>
    <dgm:pt modelId="{E4F2ACC2-C86F-4B25-AF89-968CD077A44F}">
      <dgm:prSet custT="1"/>
      <dgm:spPr/>
      <dgm:t>
        <a:bodyPr/>
        <a:lstStyle/>
        <a:p>
          <a:r>
            <a:rPr lang="id-ID" sz="1100" dirty="0" err="1"/>
            <a:t>Visualizations</a:t>
          </a:r>
          <a:r>
            <a:rPr lang="id-ID" sz="1100" dirty="0"/>
            <a:t> </a:t>
          </a:r>
          <a:r>
            <a:rPr lang="id-ID" sz="1100" dirty="0" err="1"/>
            <a:t>made</a:t>
          </a:r>
          <a:r>
            <a:rPr lang="id-ID" sz="1100" dirty="0"/>
            <a:t> </a:t>
          </a:r>
          <a:r>
            <a:rPr lang="id-ID" sz="1100" dirty="0" err="1"/>
            <a:t>it</a:t>
          </a:r>
          <a:r>
            <a:rPr lang="id-ID" sz="1100" dirty="0"/>
            <a:t> </a:t>
          </a:r>
          <a:r>
            <a:rPr lang="id-ID" sz="1100" dirty="0" err="1"/>
            <a:t>easy</a:t>
          </a:r>
          <a:r>
            <a:rPr lang="id-ID" sz="1100" dirty="0"/>
            <a:t> </a:t>
          </a:r>
          <a:r>
            <a:rPr lang="id-ID" sz="1100" dirty="0" err="1"/>
            <a:t>to</a:t>
          </a:r>
          <a:r>
            <a:rPr lang="id-ID" sz="1100" dirty="0"/>
            <a:t> </a:t>
          </a:r>
          <a:r>
            <a:rPr lang="id-ID" sz="1100" dirty="0" err="1"/>
            <a:t>spot</a:t>
          </a:r>
          <a:r>
            <a:rPr lang="id-ID" sz="1100" dirty="0"/>
            <a:t> </a:t>
          </a:r>
          <a:r>
            <a:rPr lang="id-ID" sz="1100" dirty="0" err="1"/>
            <a:t>trends</a:t>
          </a:r>
          <a:r>
            <a:rPr lang="id-ID" sz="1100" dirty="0"/>
            <a:t> </a:t>
          </a:r>
          <a:r>
            <a:rPr lang="id-ID" sz="1100" dirty="0" err="1"/>
            <a:t>and</a:t>
          </a:r>
          <a:r>
            <a:rPr lang="id-ID" sz="1100" dirty="0"/>
            <a:t> </a:t>
          </a:r>
          <a:r>
            <a:rPr lang="id-ID" sz="1100" dirty="0" err="1"/>
            <a:t>patterns</a:t>
          </a:r>
          <a:r>
            <a:rPr lang="id-ID" sz="1100" dirty="0"/>
            <a:t> </a:t>
          </a:r>
          <a:r>
            <a:rPr lang="id-ID" sz="1100" dirty="0" err="1"/>
            <a:t>across</a:t>
          </a:r>
          <a:r>
            <a:rPr lang="id-ID" sz="1100" dirty="0"/>
            <a:t> </a:t>
          </a:r>
          <a:r>
            <a:rPr lang="id-ID" sz="1100" dirty="0" err="1"/>
            <a:t>different</a:t>
          </a:r>
          <a:r>
            <a:rPr lang="id-ID" sz="1100" dirty="0"/>
            <a:t> </a:t>
          </a:r>
          <a:r>
            <a:rPr lang="id-ID" sz="1100" dirty="0" err="1"/>
            <a:t>missions</a:t>
          </a:r>
          <a:r>
            <a:rPr lang="id-ID" sz="1100" dirty="0"/>
            <a:t>.</a:t>
          </a:r>
          <a:endParaRPr lang="en-US" sz="1100" dirty="0"/>
        </a:p>
      </dgm:t>
    </dgm:pt>
    <dgm:pt modelId="{6AB26C3E-B5CF-48C7-84B3-CC9BFA92720C}" type="parTrans" cxnId="{81D286A9-6D24-49CA-9312-8EA42D519A68}">
      <dgm:prSet/>
      <dgm:spPr/>
      <dgm:t>
        <a:bodyPr/>
        <a:lstStyle/>
        <a:p>
          <a:endParaRPr lang="en-US"/>
        </a:p>
      </dgm:t>
    </dgm:pt>
    <dgm:pt modelId="{DE157B5D-3025-4922-B3EA-2F51A6C367F5}" type="sibTrans" cxnId="{81D286A9-6D24-49CA-9312-8EA42D519A68}">
      <dgm:prSet/>
      <dgm:spPr/>
      <dgm:t>
        <a:bodyPr/>
        <a:lstStyle/>
        <a:p>
          <a:endParaRPr lang="en-US"/>
        </a:p>
      </dgm:t>
    </dgm:pt>
    <dgm:pt modelId="{90B06F09-D5EB-433C-804F-54EB98368BB0}">
      <dgm:prSet/>
      <dgm:spPr>
        <a:solidFill>
          <a:schemeClr val="dk2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id-ID" b="1"/>
            <a:t>Modeling Success</a:t>
          </a:r>
          <a:r>
            <a:rPr lang="id-ID"/>
            <a:t>:</a:t>
          </a:r>
          <a:endParaRPr lang="en-US"/>
        </a:p>
      </dgm:t>
    </dgm:pt>
    <dgm:pt modelId="{5E375D3A-9E86-49A2-8670-6EC69A3163C8}" type="parTrans" cxnId="{C2ACEF31-109B-4D68-835C-9287CFC0F88F}">
      <dgm:prSet/>
      <dgm:spPr/>
      <dgm:t>
        <a:bodyPr/>
        <a:lstStyle/>
        <a:p>
          <a:endParaRPr lang="en-US"/>
        </a:p>
      </dgm:t>
    </dgm:pt>
    <dgm:pt modelId="{0C1049DE-E60C-4550-83F4-73CD12CDD4AC}" type="sibTrans" cxnId="{C2ACEF31-109B-4D68-835C-9287CFC0F88F}">
      <dgm:prSet/>
      <dgm:spPr/>
      <dgm:t>
        <a:bodyPr/>
        <a:lstStyle/>
        <a:p>
          <a:endParaRPr lang="en-US"/>
        </a:p>
      </dgm:t>
    </dgm:pt>
    <dgm:pt modelId="{C04E84EC-52A8-47B0-AC2B-84B21B8EA841}">
      <dgm:prSet custT="1"/>
      <dgm:spPr/>
      <dgm:t>
        <a:bodyPr/>
        <a:lstStyle/>
        <a:p>
          <a:r>
            <a:rPr lang="id-ID" sz="1100" dirty="0" err="1"/>
            <a:t>Logistic</a:t>
          </a:r>
          <a:r>
            <a:rPr lang="id-ID" sz="1100" dirty="0"/>
            <a:t> </a:t>
          </a:r>
          <a:r>
            <a:rPr lang="id-ID" sz="1100" dirty="0" err="1"/>
            <a:t>Regression</a:t>
          </a:r>
          <a:r>
            <a:rPr lang="id-ID" sz="1100" dirty="0"/>
            <a:t> </a:t>
          </a:r>
          <a:r>
            <a:rPr lang="id-ID" sz="1100" dirty="0" err="1"/>
            <a:t>and</a:t>
          </a:r>
          <a:r>
            <a:rPr lang="id-ID" sz="1100" dirty="0"/>
            <a:t> KNN </a:t>
          </a:r>
          <a:r>
            <a:rPr lang="id-ID" sz="1100" dirty="0" err="1"/>
            <a:t>came</a:t>
          </a:r>
          <a:r>
            <a:rPr lang="id-ID" sz="1100" dirty="0"/>
            <a:t> </a:t>
          </a:r>
          <a:r>
            <a:rPr lang="id-ID" sz="1100" dirty="0" err="1"/>
            <a:t>out</a:t>
          </a:r>
          <a:r>
            <a:rPr lang="id-ID" sz="1100" dirty="0"/>
            <a:t> </a:t>
          </a:r>
          <a:r>
            <a:rPr lang="id-ID" sz="1100" dirty="0" err="1"/>
            <a:t>on</a:t>
          </a:r>
          <a:r>
            <a:rPr lang="id-ID" sz="1100" dirty="0"/>
            <a:t> top, </a:t>
          </a:r>
          <a:r>
            <a:rPr lang="id-ID" sz="1100" dirty="0" err="1"/>
            <a:t>with</a:t>
          </a:r>
          <a:r>
            <a:rPr lang="id-ID" sz="1100" dirty="0"/>
            <a:t> </a:t>
          </a:r>
          <a:r>
            <a:rPr lang="id-ID" sz="1100" dirty="0" err="1"/>
            <a:t>both</a:t>
          </a:r>
          <a:r>
            <a:rPr lang="id-ID" sz="1100" dirty="0"/>
            <a:t> </a:t>
          </a:r>
          <a:r>
            <a:rPr lang="id-ID" sz="1100" dirty="0" err="1"/>
            <a:t>achieving</a:t>
          </a:r>
          <a:r>
            <a:rPr lang="id-ID" sz="1100" dirty="0"/>
            <a:t> </a:t>
          </a:r>
          <a:r>
            <a:rPr lang="id-ID" sz="1100" dirty="0" err="1"/>
            <a:t>a</a:t>
          </a:r>
          <a:r>
            <a:rPr lang="id-ID" sz="1100" dirty="0"/>
            <a:t> </a:t>
          </a:r>
          <a:r>
            <a:rPr lang="id-ID" sz="1100" dirty="0" err="1"/>
            <a:t>test</a:t>
          </a:r>
          <a:r>
            <a:rPr lang="id-ID" sz="1100" dirty="0"/>
            <a:t> </a:t>
          </a:r>
          <a:r>
            <a:rPr lang="id-ID" sz="1100" dirty="0" err="1"/>
            <a:t>accuracy</a:t>
          </a:r>
          <a:r>
            <a:rPr lang="id-ID" sz="1100" dirty="0"/>
            <a:t> </a:t>
          </a:r>
          <a:r>
            <a:rPr lang="id-ID" sz="1100" dirty="0" err="1"/>
            <a:t>of</a:t>
          </a:r>
          <a:r>
            <a:rPr lang="id-ID" sz="1100" dirty="0"/>
            <a:t> 94.4%.</a:t>
          </a:r>
          <a:endParaRPr lang="en-US" sz="1100" dirty="0"/>
        </a:p>
      </dgm:t>
    </dgm:pt>
    <dgm:pt modelId="{D4C04225-A024-4901-B44D-A978EB69378C}" type="parTrans" cxnId="{8CE608C3-6470-4D4F-A9DE-E3A2CCA1E38A}">
      <dgm:prSet/>
      <dgm:spPr/>
      <dgm:t>
        <a:bodyPr/>
        <a:lstStyle/>
        <a:p>
          <a:endParaRPr lang="en-US"/>
        </a:p>
      </dgm:t>
    </dgm:pt>
    <dgm:pt modelId="{F42060F9-24A6-4C72-9DC5-DB9635E67AD5}" type="sibTrans" cxnId="{8CE608C3-6470-4D4F-A9DE-E3A2CCA1E38A}">
      <dgm:prSet/>
      <dgm:spPr/>
      <dgm:t>
        <a:bodyPr/>
        <a:lstStyle/>
        <a:p>
          <a:endParaRPr lang="en-US"/>
        </a:p>
      </dgm:t>
    </dgm:pt>
    <dgm:pt modelId="{A68F5837-F3E5-4CF7-AA6D-A3F4300D1248}">
      <dgm:prSet custT="1"/>
      <dgm:spPr/>
      <dgm:t>
        <a:bodyPr/>
        <a:lstStyle/>
        <a:p>
          <a:r>
            <a:rPr lang="id-ID" sz="1100" dirty="0" err="1"/>
            <a:t>Hyperparameter</a:t>
          </a:r>
          <a:r>
            <a:rPr lang="id-ID" sz="1100" dirty="0"/>
            <a:t> </a:t>
          </a:r>
          <a:r>
            <a:rPr lang="id-ID" sz="1100" dirty="0" err="1"/>
            <a:t>tuning</a:t>
          </a:r>
          <a:r>
            <a:rPr lang="id-ID" sz="1100" dirty="0"/>
            <a:t> </a:t>
          </a:r>
          <a:r>
            <a:rPr lang="id-ID" sz="1100" dirty="0" err="1"/>
            <a:t>showed</a:t>
          </a:r>
          <a:r>
            <a:rPr lang="id-ID" sz="1100" dirty="0"/>
            <a:t> </a:t>
          </a:r>
          <a:r>
            <a:rPr lang="id-ID" sz="1100" dirty="0" err="1"/>
            <a:t>how</a:t>
          </a:r>
          <a:r>
            <a:rPr lang="id-ID" sz="1100" dirty="0"/>
            <a:t> </a:t>
          </a:r>
          <a:r>
            <a:rPr lang="id-ID" sz="1100" dirty="0" err="1"/>
            <a:t>small</a:t>
          </a:r>
          <a:r>
            <a:rPr lang="id-ID" sz="1100" dirty="0"/>
            <a:t> </a:t>
          </a:r>
          <a:r>
            <a:rPr lang="id-ID" sz="1100" dirty="0" err="1"/>
            <a:t>tweaks</a:t>
          </a:r>
          <a:r>
            <a:rPr lang="id-ID" sz="1100" dirty="0"/>
            <a:t> </a:t>
          </a:r>
          <a:r>
            <a:rPr lang="id-ID" sz="1100" dirty="0" err="1"/>
            <a:t>can</a:t>
          </a:r>
          <a:r>
            <a:rPr lang="id-ID" sz="1100" dirty="0"/>
            <a:t> </a:t>
          </a:r>
          <a:r>
            <a:rPr lang="id-ID" sz="1100" dirty="0" err="1"/>
            <a:t>make</a:t>
          </a:r>
          <a:r>
            <a:rPr lang="id-ID" sz="1100" dirty="0"/>
            <a:t> </a:t>
          </a:r>
          <a:r>
            <a:rPr lang="id-ID" sz="1100" dirty="0" err="1"/>
            <a:t>a</a:t>
          </a:r>
          <a:r>
            <a:rPr lang="id-ID" sz="1100" dirty="0"/>
            <a:t> </a:t>
          </a:r>
          <a:r>
            <a:rPr lang="id-ID" sz="1100" dirty="0" err="1"/>
            <a:t>big</a:t>
          </a:r>
          <a:r>
            <a:rPr lang="id-ID" sz="1100" dirty="0"/>
            <a:t> </a:t>
          </a:r>
          <a:r>
            <a:rPr lang="id-ID" sz="1100" dirty="0" err="1"/>
            <a:t>difference</a:t>
          </a:r>
          <a:r>
            <a:rPr lang="id-ID" sz="1100" dirty="0"/>
            <a:t> in model </a:t>
          </a:r>
          <a:r>
            <a:rPr lang="id-ID" sz="1100" dirty="0" err="1"/>
            <a:t>performance</a:t>
          </a:r>
          <a:r>
            <a:rPr lang="id-ID" sz="1000" dirty="0"/>
            <a:t>.</a:t>
          </a:r>
          <a:endParaRPr lang="en-US" sz="1000" dirty="0"/>
        </a:p>
      </dgm:t>
    </dgm:pt>
    <dgm:pt modelId="{4A20C01C-F503-4D28-B02C-CE9B27DBE6AE}" type="parTrans" cxnId="{8673704F-12B6-4822-AFDF-2B8C3C304B35}">
      <dgm:prSet/>
      <dgm:spPr/>
      <dgm:t>
        <a:bodyPr/>
        <a:lstStyle/>
        <a:p>
          <a:endParaRPr lang="en-US"/>
        </a:p>
      </dgm:t>
    </dgm:pt>
    <dgm:pt modelId="{2038B001-DA7F-4ED0-B4FE-E5F319F93492}" type="sibTrans" cxnId="{8673704F-12B6-4822-AFDF-2B8C3C304B35}">
      <dgm:prSet/>
      <dgm:spPr/>
      <dgm:t>
        <a:bodyPr/>
        <a:lstStyle/>
        <a:p>
          <a:endParaRPr lang="en-US"/>
        </a:p>
      </dgm:t>
    </dgm:pt>
    <dgm:pt modelId="{3AFCFDFE-C2E1-407F-BC14-14FDA6F31E95}">
      <dgm:prSet/>
      <dgm:spPr>
        <a:solidFill>
          <a:schemeClr val="dk2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id-ID" b="1"/>
            <a:t>Takeaways</a:t>
          </a:r>
          <a:r>
            <a:rPr lang="id-ID"/>
            <a:t>:</a:t>
          </a:r>
          <a:endParaRPr lang="en-US"/>
        </a:p>
      </dgm:t>
    </dgm:pt>
    <dgm:pt modelId="{831B9E8E-DE18-4A3B-9B8C-94CE6901B598}" type="parTrans" cxnId="{F697A2F4-F666-474D-A44F-2A70E3F7B05A}">
      <dgm:prSet/>
      <dgm:spPr/>
      <dgm:t>
        <a:bodyPr/>
        <a:lstStyle/>
        <a:p>
          <a:endParaRPr lang="en-US"/>
        </a:p>
      </dgm:t>
    </dgm:pt>
    <dgm:pt modelId="{145DE305-B227-4378-9185-F7FD345E8F73}" type="sibTrans" cxnId="{F697A2F4-F666-474D-A44F-2A70E3F7B05A}">
      <dgm:prSet/>
      <dgm:spPr/>
      <dgm:t>
        <a:bodyPr/>
        <a:lstStyle/>
        <a:p>
          <a:endParaRPr lang="en-US"/>
        </a:p>
      </dgm:t>
    </dgm:pt>
    <dgm:pt modelId="{EA9EB769-86E8-4C84-8866-8E5E51C4E402}">
      <dgm:prSet custT="1"/>
      <dgm:spPr/>
      <dgm:t>
        <a:bodyPr/>
        <a:lstStyle/>
        <a:p>
          <a:r>
            <a:rPr lang="id-ID" sz="1100" dirty="0" err="1"/>
            <a:t>SpaceX’s</a:t>
          </a:r>
          <a:r>
            <a:rPr lang="id-ID" sz="1100" dirty="0"/>
            <a:t> </a:t>
          </a:r>
          <a:r>
            <a:rPr lang="id-ID" sz="1100" dirty="0" err="1"/>
            <a:t>focus</a:t>
          </a:r>
          <a:r>
            <a:rPr lang="id-ID" sz="1100" dirty="0"/>
            <a:t> </a:t>
          </a:r>
          <a:r>
            <a:rPr lang="id-ID" sz="1100" dirty="0" err="1"/>
            <a:t>on</a:t>
          </a:r>
          <a:r>
            <a:rPr lang="id-ID" sz="1100" dirty="0"/>
            <a:t> </a:t>
          </a:r>
          <a:r>
            <a:rPr lang="id-ID" sz="1100" dirty="0" err="1"/>
            <a:t>learning</a:t>
          </a:r>
          <a:r>
            <a:rPr lang="id-ID" sz="1100" dirty="0"/>
            <a:t> </a:t>
          </a:r>
          <a:r>
            <a:rPr lang="id-ID" sz="1100" dirty="0" err="1"/>
            <a:t>from</a:t>
          </a:r>
          <a:r>
            <a:rPr lang="id-ID" sz="1100" dirty="0"/>
            <a:t> </a:t>
          </a:r>
          <a:r>
            <a:rPr lang="id-ID" sz="1100" dirty="0" err="1"/>
            <a:t>each</a:t>
          </a:r>
          <a:r>
            <a:rPr lang="id-ID" sz="1100" dirty="0"/>
            <a:t> </a:t>
          </a:r>
          <a:r>
            <a:rPr lang="id-ID" sz="1100" dirty="0" err="1"/>
            <a:t>launch</a:t>
          </a:r>
          <a:r>
            <a:rPr lang="id-ID" sz="1100" dirty="0"/>
            <a:t> </a:t>
          </a:r>
          <a:r>
            <a:rPr lang="id-ID" sz="1100" dirty="0" err="1"/>
            <a:t>is</a:t>
          </a:r>
          <a:r>
            <a:rPr lang="id-ID" sz="1100" dirty="0"/>
            <a:t> </a:t>
          </a:r>
          <a:r>
            <a:rPr lang="id-ID" sz="1100" dirty="0" err="1"/>
            <a:t>paying</a:t>
          </a:r>
          <a:r>
            <a:rPr lang="id-ID" sz="1100" dirty="0"/>
            <a:t> </a:t>
          </a:r>
          <a:r>
            <a:rPr lang="id-ID" sz="1100" dirty="0" err="1"/>
            <a:t>off</a:t>
          </a:r>
          <a:r>
            <a:rPr lang="id-ID" sz="1100" dirty="0"/>
            <a:t> in </a:t>
          </a:r>
          <a:r>
            <a:rPr lang="id-ID" sz="1100" dirty="0" err="1"/>
            <a:t>reliability</a:t>
          </a:r>
          <a:r>
            <a:rPr lang="id-ID" sz="1100" dirty="0"/>
            <a:t> </a:t>
          </a:r>
          <a:r>
            <a:rPr lang="id-ID" sz="1100" dirty="0" err="1"/>
            <a:t>and</a:t>
          </a:r>
          <a:r>
            <a:rPr lang="id-ID" sz="1100" dirty="0"/>
            <a:t> </a:t>
          </a:r>
          <a:r>
            <a:rPr lang="id-ID" sz="1100" dirty="0" err="1"/>
            <a:t>cost</a:t>
          </a:r>
          <a:r>
            <a:rPr lang="id-ID" sz="1100" dirty="0"/>
            <a:t> </a:t>
          </a:r>
          <a:r>
            <a:rPr lang="id-ID" sz="1100" dirty="0" err="1"/>
            <a:t>savings</a:t>
          </a:r>
          <a:r>
            <a:rPr lang="id-ID" sz="1100" dirty="0"/>
            <a:t>.</a:t>
          </a:r>
          <a:endParaRPr lang="en-US" sz="1100" dirty="0"/>
        </a:p>
      </dgm:t>
    </dgm:pt>
    <dgm:pt modelId="{51DE0B19-4AC0-4A56-85CC-9E269C668BF8}" type="parTrans" cxnId="{2BC1000E-2B13-48EE-94E7-5052490A986F}">
      <dgm:prSet/>
      <dgm:spPr/>
      <dgm:t>
        <a:bodyPr/>
        <a:lstStyle/>
        <a:p>
          <a:endParaRPr lang="en-US"/>
        </a:p>
      </dgm:t>
    </dgm:pt>
    <dgm:pt modelId="{668E3C65-0F0E-43D6-A93C-44D3CB55DCC5}" type="sibTrans" cxnId="{2BC1000E-2B13-48EE-94E7-5052490A986F}">
      <dgm:prSet/>
      <dgm:spPr/>
      <dgm:t>
        <a:bodyPr/>
        <a:lstStyle/>
        <a:p>
          <a:endParaRPr lang="en-US"/>
        </a:p>
      </dgm:t>
    </dgm:pt>
    <dgm:pt modelId="{4BAA4AE1-A75D-43CF-903E-8CD541EA318B}">
      <dgm:prSet custT="1"/>
      <dgm:spPr/>
      <dgm:t>
        <a:bodyPr/>
        <a:lstStyle/>
        <a:p>
          <a:r>
            <a:rPr lang="id-ID" sz="1100" dirty="0" err="1"/>
            <a:t>Predictive</a:t>
          </a:r>
          <a:r>
            <a:rPr lang="id-ID" sz="1100" dirty="0"/>
            <a:t> </a:t>
          </a:r>
          <a:r>
            <a:rPr lang="id-ID" sz="1100" dirty="0" err="1"/>
            <a:t>models</a:t>
          </a:r>
          <a:r>
            <a:rPr lang="id-ID" sz="1100" dirty="0"/>
            <a:t> </a:t>
          </a:r>
          <a:r>
            <a:rPr lang="id-ID" sz="1100" dirty="0" err="1"/>
            <a:t>like</a:t>
          </a:r>
          <a:r>
            <a:rPr lang="id-ID" sz="1100" dirty="0"/>
            <a:t> </a:t>
          </a:r>
          <a:r>
            <a:rPr lang="id-ID" sz="1100" dirty="0" err="1"/>
            <a:t>these</a:t>
          </a:r>
          <a:r>
            <a:rPr lang="id-ID" sz="1100" dirty="0"/>
            <a:t> are </a:t>
          </a:r>
          <a:r>
            <a:rPr lang="id-ID" sz="1100" dirty="0" err="1"/>
            <a:t>great</a:t>
          </a:r>
          <a:r>
            <a:rPr lang="id-ID" sz="1100" dirty="0"/>
            <a:t> </a:t>
          </a:r>
          <a:r>
            <a:rPr lang="id-ID" sz="1100" dirty="0" err="1"/>
            <a:t>tools</a:t>
          </a:r>
          <a:r>
            <a:rPr lang="id-ID" sz="1100" dirty="0"/>
            <a:t> </a:t>
          </a:r>
          <a:r>
            <a:rPr lang="id-ID" sz="1100" dirty="0" err="1"/>
            <a:t>for</a:t>
          </a:r>
          <a:r>
            <a:rPr lang="id-ID" sz="1100" dirty="0"/>
            <a:t> </a:t>
          </a:r>
          <a:r>
            <a:rPr lang="id-ID" sz="1100" dirty="0" err="1"/>
            <a:t>planning</a:t>
          </a:r>
          <a:r>
            <a:rPr lang="id-ID" sz="1100" dirty="0"/>
            <a:t> </a:t>
          </a:r>
          <a:r>
            <a:rPr lang="id-ID" sz="1100" dirty="0" err="1"/>
            <a:t>future</a:t>
          </a:r>
          <a:r>
            <a:rPr lang="id-ID" sz="1100" dirty="0"/>
            <a:t> </a:t>
          </a:r>
          <a:r>
            <a:rPr lang="id-ID" sz="1100" dirty="0" err="1"/>
            <a:t>launches</a:t>
          </a:r>
          <a:r>
            <a:rPr lang="id-ID" sz="1100" dirty="0"/>
            <a:t> </a:t>
          </a:r>
          <a:r>
            <a:rPr lang="id-ID" sz="1100" dirty="0" err="1"/>
            <a:t>and</a:t>
          </a:r>
          <a:r>
            <a:rPr lang="id-ID" sz="1100" dirty="0"/>
            <a:t> </a:t>
          </a:r>
          <a:r>
            <a:rPr lang="id-ID" sz="1100" dirty="0" err="1"/>
            <a:t>staying</a:t>
          </a:r>
          <a:r>
            <a:rPr lang="id-ID" sz="1100" dirty="0"/>
            <a:t> </a:t>
          </a:r>
          <a:r>
            <a:rPr lang="id-ID" sz="1100" dirty="0" err="1"/>
            <a:t>ahead</a:t>
          </a:r>
          <a:r>
            <a:rPr lang="id-ID" sz="1100" dirty="0"/>
            <a:t> </a:t>
          </a:r>
          <a:r>
            <a:rPr lang="id-ID" sz="1100" dirty="0" err="1"/>
            <a:t>of</a:t>
          </a:r>
          <a:r>
            <a:rPr lang="id-ID" sz="1100" dirty="0"/>
            <a:t> </a:t>
          </a:r>
          <a:r>
            <a:rPr lang="id-ID" sz="1100" dirty="0" err="1"/>
            <a:t>the</a:t>
          </a:r>
          <a:r>
            <a:rPr lang="id-ID" sz="1100" dirty="0"/>
            <a:t> </a:t>
          </a:r>
          <a:r>
            <a:rPr lang="id-ID" sz="1100" dirty="0" err="1"/>
            <a:t>competition</a:t>
          </a:r>
          <a:r>
            <a:rPr lang="id-ID" sz="1100" dirty="0"/>
            <a:t>.</a:t>
          </a:r>
          <a:endParaRPr lang="en-US" sz="1100" dirty="0"/>
        </a:p>
      </dgm:t>
    </dgm:pt>
    <dgm:pt modelId="{84C8E1AA-2460-41A6-9146-3BE0B5C9462D}" type="parTrans" cxnId="{5768C746-D0A7-45B0-A5C5-168051767F5C}">
      <dgm:prSet/>
      <dgm:spPr/>
      <dgm:t>
        <a:bodyPr/>
        <a:lstStyle/>
        <a:p>
          <a:endParaRPr lang="en-US"/>
        </a:p>
      </dgm:t>
    </dgm:pt>
    <dgm:pt modelId="{92B89520-49AF-4976-BCB5-5EBF3398B7B2}" type="sibTrans" cxnId="{5768C746-D0A7-45B0-A5C5-168051767F5C}">
      <dgm:prSet/>
      <dgm:spPr/>
      <dgm:t>
        <a:bodyPr/>
        <a:lstStyle/>
        <a:p>
          <a:endParaRPr lang="en-US"/>
        </a:p>
      </dgm:t>
    </dgm:pt>
    <dgm:pt modelId="{F789660B-8A8E-4FC4-86B5-E515179CEDCA}">
      <dgm:prSet/>
      <dgm:spPr>
        <a:solidFill>
          <a:schemeClr val="dk2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id-ID" dirty="0"/>
            <a:t>In </a:t>
          </a:r>
          <a:r>
            <a:rPr lang="id-ID" dirty="0" err="1"/>
            <a:t>short</a:t>
          </a:r>
          <a:r>
            <a:rPr lang="id-ID" dirty="0"/>
            <a:t>, </a:t>
          </a:r>
          <a:r>
            <a:rPr lang="id-ID" dirty="0" err="1"/>
            <a:t>this</a:t>
          </a:r>
          <a:r>
            <a:rPr lang="id-ID" dirty="0"/>
            <a:t> </a:t>
          </a:r>
          <a:r>
            <a:rPr lang="id-ID" dirty="0" err="1"/>
            <a:t>project</a:t>
          </a:r>
          <a:r>
            <a:rPr lang="id-ID" dirty="0"/>
            <a:t> </a:t>
          </a:r>
          <a:r>
            <a:rPr lang="id-ID" dirty="0" err="1"/>
            <a:t>was</a:t>
          </a:r>
          <a:r>
            <a:rPr lang="id-ID" dirty="0"/>
            <a:t> </a:t>
          </a:r>
          <a:r>
            <a:rPr lang="id-ID" dirty="0" err="1"/>
            <a:t>a</a:t>
          </a:r>
          <a:r>
            <a:rPr lang="id-ID" dirty="0"/>
            <a:t> </a:t>
          </a:r>
          <a:r>
            <a:rPr lang="id-ID" dirty="0" err="1"/>
            <a:t>great</a:t>
          </a:r>
          <a:r>
            <a:rPr lang="id-ID" dirty="0"/>
            <a:t> </a:t>
          </a:r>
          <a:r>
            <a:rPr lang="id-ID" dirty="0" err="1"/>
            <a:t>example</a:t>
          </a:r>
          <a:r>
            <a:rPr lang="id-ID" dirty="0"/>
            <a:t> </a:t>
          </a:r>
          <a:r>
            <a:rPr lang="id-ID" dirty="0" err="1"/>
            <a:t>of</a:t>
          </a:r>
          <a:r>
            <a:rPr lang="id-ID" dirty="0"/>
            <a:t> </a:t>
          </a:r>
          <a:r>
            <a:rPr lang="id-ID" dirty="0" err="1"/>
            <a:t>how</a:t>
          </a:r>
          <a:r>
            <a:rPr lang="id-ID" dirty="0"/>
            <a:t> data </a:t>
          </a:r>
          <a:r>
            <a:rPr lang="id-ID" dirty="0" err="1"/>
            <a:t>science</a:t>
          </a:r>
          <a:r>
            <a:rPr lang="id-ID" dirty="0"/>
            <a:t>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machine</a:t>
          </a:r>
          <a:r>
            <a:rPr lang="id-ID" dirty="0"/>
            <a:t> </a:t>
          </a:r>
          <a:r>
            <a:rPr lang="id-ID" dirty="0" err="1"/>
            <a:t>learning</a:t>
          </a:r>
          <a:r>
            <a:rPr lang="id-ID" dirty="0"/>
            <a:t> </a:t>
          </a:r>
          <a:r>
            <a:rPr lang="id-ID" dirty="0" err="1"/>
            <a:t>can</a:t>
          </a:r>
          <a:r>
            <a:rPr lang="id-ID" dirty="0"/>
            <a:t> </a:t>
          </a:r>
          <a:r>
            <a:rPr lang="id-ID" dirty="0" err="1"/>
            <a:t>help</a:t>
          </a:r>
          <a:r>
            <a:rPr lang="id-ID" dirty="0"/>
            <a:t> </a:t>
          </a:r>
          <a:r>
            <a:rPr lang="id-ID" dirty="0" err="1"/>
            <a:t>solve</a:t>
          </a:r>
          <a:r>
            <a:rPr lang="id-ID" dirty="0"/>
            <a:t> real-</a:t>
          </a:r>
          <a:r>
            <a:rPr lang="id-ID" dirty="0" err="1"/>
            <a:t>world</a:t>
          </a:r>
          <a:r>
            <a:rPr lang="id-ID" dirty="0"/>
            <a:t> </a:t>
          </a:r>
          <a:r>
            <a:rPr lang="id-ID" dirty="0" err="1"/>
            <a:t>challenges</a:t>
          </a:r>
          <a:r>
            <a:rPr lang="id-ID" dirty="0"/>
            <a:t>—</a:t>
          </a:r>
          <a:r>
            <a:rPr lang="id-ID" dirty="0" err="1"/>
            <a:t>even</a:t>
          </a:r>
          <a:r>
            <a:rPr lang="id-ID" dirty="0"/>
            <a:t> </a:t>
          </a:r>
          <a:r>
            <a:rPr lang="id-ID" dirty="0" err="1"/>
            <a:t>ones</a:t>
          </a:r>
          <a:r>
            <a:rPr lang="id-ID" dirty="0"/>
            <a:t> as </a:t>
          </a:r>
          <a:r>
            <a:rPr lang="id-ID" dirty="0" err="1"/>
            <a:t>big</a:t>
          </a:r>
          <a:r>
            <a:rPr lang="id-ID" dirty="0"/>
            <a:t> as </a:t>
          </a:r>
          <a:r>
            <a:rPr lang="id-ID" dirty="0" err="1"/>
            <a:t>space</a:t>
          </a:r>
          <a:r>
            <a:rPr lang="id-ID" dirty="0"/>
            <a:t> </a:t>
          </a:r>
          <a:r>
            <a:rPr lang="id-ID" dirty="0" err="1"/>
            <a:t>exploration</a:t>
          </a:r>
          <a:r>
            <a:rPr lang="id-ID" dirty="0"/>
            <a:t>!</a:t>
          </a:r>
          <a:endParaRPr lang="en-US" dirty="0"/>
        </a:p>
      </dgm:t>
    </dgm:pt>
    <dgm:pt modelId="{D3FB1637-C2C8-44BF-A609-765E1EF1C18C}" type="parTrans" cxnId="{0AB7E31D-3A2C-413B-AE0F-7650551498C5}">
      <dgm:prSet/>
      <dgm:spPr/>
      <dgm:t>
        <a:bodyPr/>
        <a:lstStyle/>
        <a:p>
          <a:endParaRPr lang="en-US"/>
        </a:p>
      </dgm:t>
    </dgm:pt>
    <dgm:pt modelId="{2BF0159A-BDC4-4DEB-82C6-C2E87C48BD62}" type="sibTrans" cxnId="{0AB7E31D-3A2C-413B-AE0F-7650551498C5}">
      <dgm:prSet/>
      <dgm:spPr/>
      <dgm:t>
        <a:bodyPr/>
        <a:lstStyle/>
        <a:p>
          <a:endParaRPr lang="en-US"/>
        </a:p>
      </dgm:t>
    </dgm:pt>
    <dgm:pt modelId="{79AEB416-DF78-5E4A-BEAD-1652D77C1B4F}" type="pres">
      <dgm:prSet presAssocID="{94407D61-5E45-4F5A-9AE5-6B93A926E50B}" presName="linear" presStyleCnt="0">
        <dgm:presLayoutVars>
          <dgm:animLvl val="lvl"/>
          <dgm:resizeHandles val="exact"/>
        </dgm:presLayoutVars>
      </dgm:prSet>
      <dgm:spPr/>
    </dgm:pt>
    <dgm:pt modelId="{A3DB7A7D-3002-8E43-845F-FE7E943E7B11}" type="pres">
      <dgm:prSet presAssocID="{77302349-624C-4EE2-95E4-BF2E850BEAAF}" presName="parentText" presStyleLbl="node1" presStyleIdx="0" presStyleCnt="6" custLinFactY="-80835" custLinFactNeighborX="45" custLinFactNeighborY="-100000">
        <dgm:presLayoutVars>
          <dgm:chMax val="0"/>
          <dgm:bulletEnabled val="1"/>
        </dgm:presLayoutVars>
      </dgm:prSet>
      <dgm:spPr/>
    </dgm:pt>
    <dgm:pt modelId="{55F9E6F6-1E39-E849-801B-001AEFDAF654}" type="pres">
      <dgm:prSet presAssocID="{91A06FC2-5489-47C1-94E3-5503EE97B4B6}" presName="spacer" presStyleCnt="0"/>
      <dgm:spPr/>
    </dgm:pt>
    <dgm:pt modelId="{6B127F60-97F1-6748-B4D1-00A6F6805BAB}" type="pres">
      <dgm:prSet presAssocID="{E9A1A4DF-9DC8-4E04-9467-BA28EA838E22}" presName="parentText" presStyleLbl="node1" presStyleIdx="1" presStyleCnt="6" custLinFactNeighborX="-396" custLinFactNeighborY="-35772">
        <dgm:presLayoutVars>
          <dgm:chMax val="0"/>
          <dgm:bulletEnabled val="1"/>
        </dgm:presLayoutVars>
      </dgm:prSet>
      <dgm:spPr/>
    </dgm:pt>
    <dgm:pt modelId="{1B257213-1A8E-3F4A-996F-11C838A718C9}" type="pres">
      <dgm:prSet presAssocID="{E9A1A4DF-9DC8-4E04-9467-BA28EA838E22}" presName="childText" presStyleLbl="revTx" presStyleIdx="0" presStyleCnt="4" custLinFactNeighborX="-396" custLinFactNeighborY="-22901">
        <dgm:presLayoutVars>
          <dgm:bulletEnabled val="1"/>
        </dgm:presLayoutVars>
      </dgm:prSet>
      <dgm:spPr/>
    </dgm:pt>
    <dgm:pt modelId="{1D86B49F-2782-0C44-9C81-B9523C570BAE}" type="pres">
      <dgm:prSet presAssocID="{2B976826-72BE-4C13-8B8A-998B51BABEE2}" presName="parentText" presStyleLbl="node1" presStyleIdx="2" presStyleCnt="6" custLinFactNeighborX="525" custLinFactNeighborY="-33122">
        <dgm:presLayoutVars>
          <dgm:chMax val="0"/>
          <dgm:bulletEnabled val="1"/>
        </dgm:presLayoutVars>
      </dgm:prSet>
      <dgm:spPr/>
    </dgm:pt>
    <dgm:pt modelId="{FA4E1EB9-7465-5646-AA19-77F72E1CAC2E}" type="pres">
      <dgm:prSet presAssocID="{2B976826-72BE-4C13-8B8A-998B51BABEE2}" presName="childText" presStyleLbl="revTx" presStyleIdx="1" presStyleCnt="4">
        <dgm:presLayoutVars>
          <dgm:bulletEnabled val="1"/>
        </dgm:presLayoutVars>
      </dgm:prSet>
      <dgm:spPr/>
    </dgm:pt>
    <dgm:pt modelId="{472F883A-1A32-5348-9B22-DA3C11E8F5A3}" type="pres">
      <dgm:prSet presAssocID="{90B06F09-D5EB-433C-804F-54EB98368BB0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2258709-67EC-0A4E-9438-2F4ED1BFEDE6}" type="pres">
      <dgm:prSet presAssocID="{90B06F09-D5EB-433C-804F-54EB98368BB0}" presName="childText" presStyleLbl="revTx" presStyleIdx="2" presStyleCnt="4">
        <dgm:presLayoutVars>
          <dgm:bulletEnabled val="1"/>
        </dgm:presLayoutVars>
      </dgm:prSet>
      <dgm:spPr/>
    </dgm:pt>
    <dgm:pt modelId="{475DED11-73A2-0B4B-A25B-442B9078C95F}" type="pres">
      <dgm:prSet presAssocID="{3AFCFDFE-C2E1-407F-BC14-14FDA6F31E95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1C4E015-990F-8648-8B2C-7F2C2A8C5B6D}" type="pres">
      <dgm:prSet presAssocID="{3AFCFDFE-C2E1-407F-BC14-14FDA6F31E95}" presName="childText" presStyleLbl="revTx" presStyleIdx="3" presStyleCnt="4">
        <dgm:presLayoutVars>
          <dgm:bulletEnabled val="1"/>
        </dgm:presLayoutVars>
      </dgm:prSet>
      <dgm:spPr/>
    </dgm:pt>
    <dgm:pt modelId="{648CF3D7-E719-CE43-BD0F-1D0A2CF5FD7F}" type="pres">
      <dgm:prSet presAssocID="{F789660B-8A8E-4FC4-86B5-E515179CEDC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2BC1000E-2B13-48EE-94E7-5052490A986F}" srcId="{3AFCFDFE-C2E1-407F-BC14-14FDA6F31E95}" destId="{EA9EB769-86E8-4C84-8866-8E5E51C4E402}" srcOrd="0" destOrd="0" parTransId="{51DE0B19-4AC0-4A56-85CC-9E269C668BF8}" sibTransId="{668E3C65-0F0E-43D6-A93C-44D3CB55DCC5}"/>
    <dgm:cxn modelId="{BE74D616-866F-1D43-85F3-CA14F3FC254E}" type="presOf" srcId="{E9A1A4DF-9DC8-4E04-9467-BA28EA838E22}" destId="{6B127F60-97F1-6748-B4D1-00A6F6805BAB}" srcOrd="0" destOrd="0" presId="urn:microsoft.com/office/officeart/2005/8/layout/vList2"/>
    <dgm:cxn modelId="{0AB7E31D-3A2C-413B-AE0F-7650551498C5}" srcId="{94407D61-5E45-4F5A-9AE5-6B93A926E50B}" destId="{F789660B-8A8E-4FC4-86B5-E515179CEDCA}" srcOrd="5" destOrd="0" parTransId="{D3FB1637-C2C8-44BF-A609-765E1EF1C18C}" sibTransId="{2BF0159A-BDC4-4DEB-82C6-C2E87C48BD62}"/>
    <dgm:cxn modelId="{314F0B1F-0003-8841-B848-6484E324C9F5}" type="presOf" srcId="{77302349-624C-4EE2-95E4-BF2E850BEAAF}" destId="{A3DB7A7D-3002-8E43-845F-FE7E943E7B11}" srcOrd="0" destOrd="0" presId="urn:microsoft.com/office/officeart/2005/8/layout/vList2"/>
    <dgm:cxn modelId="{F2CA0624-755C-9A41-AD6F-6318685FF09E}" type="presOf" srcId="{BD942BCF-58BE-4228-925C-88BC979F4F0E}" destId="{1B257213-1A8E-3F4A-996F-11C838A718C9}" srcOrd="0" destOrd="1" presId="urn:microsoft.com/office/officeart/2005/8/layout/vList2"/>
    <dgm:cxn modelId="{73A6C826-45C4-6340-9A64-4429A5E25D59}" type="presOf" srcId="{2B976826-72BE-4C13-8B8A-998B51BABEE2}" destId="{1D86B49F-2782-0C44-9C81-B9523C570BAE}" srcOrd="0" destOrd="0" presId="urn:microsoft.com/office/officeart/2005/8/layout/vList2"/>
    <dgm:cxn modelId="{C2ACEF31-109B-4D68-835C-9287CFC0F88F}" srcId="{94407D61-5E45-4F5A-9AE5-6B93A926E50B}" destId="{90B06F09-D5EB-433C-804F-54EB98368BB0}" srcOrd="3" destOrd="0" parTransId="{5E375D3A-9E86-49A2-8670-6EC69A3163C8}" sibTransId="{0C1049DE-E60C-4550-83F4-73CD12CDD4AC}"/>
    <dgm:cxn modelId="{C6E07432-27A9-47DA-9166-701704F41F24}" srcId="{2B976826-72BE-4C13-8B8A-998B51BABEE2}" destId="{25B296C3-693C-48B1-8FF1-56216EFF122C}" srcOrd="0" destOrd="0" parTransId="{B3C3706A-8B04-46C6-ABF0-F668372ED382}" sibTransId="{8FC746E7-CA8C-4F25-891E-10C5FFB30C5F}"/>
    <dgm:cxn modelId="{5768C746-D0A7-45B0-A5C5-168051767F5C}" srcId="{3AFCFDFE-C2E1-407F-BC14-14FDA6F31E95}" destId="{4BAA4AE1-A75D-43CF-903E-8CD541EA318B}" srcOrd="1" destOrd="0" parTransId="{84C8E1AA-2460-41A6-9146-3BE0B5C9462D}" sibTransId="{92B89520-49AF-4976-BCB5-5EBF3398B7B2}"/>
    <dgm:cxn modelId="{8673704F-12B6-4822-AFDF-2B8C3C304B35}" srcId="{90B06F09-D5EB-433C-804F-54EB98368BB0}" destId="{A68F5837-F3E5-4CF7-AA6D-A3F4300D1248}" srcOrd="1" destOrd="0" parTransId="{4A20C01C-F503-4D28-B02C-CE9B27DBE6AE}" sibTransId="{2038B001-DA7F-4ED0-B4FE-E5F319F93492}"/>
    <dgm:cxn modelId="{7E33E74F-F600-0648-882D-251EE2E7EDD8}" type="presOf" srcId="{25B296C3-693C-48B1-8FF1-56216EFF122C}" destId="{FA4E1EB9-7465-5646-AA19-77F72E1CAC2E}" srcOrd="0" destOrd="0" presId="urn:microsoft.com/office/officeart/2005/8/layout/vList2"/>
    <dgm:cxn modelId="{5E1AC854-902F-4E63-BA33-5AF9501A0C2F}" srcId="{94407D61-5E45-4F5A-9AE5-6B93A926E50B}" destId="{E9A1A4DF-9DC8-4E04-9467-BA28EA838E22}" srcOrd="1" destOrd="0" parTransId="{8AB051FE-22EA-4903-8FB8-C86CE7C049EA}" sibTransId="{FCF63805-55A4-4111-8941-4C2589D8DB56}"/>
    <dgm:cxn modelId="{DF92D358-57C8-974E-8CB2-DF62472098D5}" type="presOf" srcId="{A68F5837-F3E5-4CF7-AA6D-A3F4300D1248}" destId="{12258709-67EC-0A4E-9438-2F4ED1BFEDE6}" srcOrd="0" destOrd="1" presId="urn:microsoft.com/office/officeart/2005/8/layout/vList2"/>
    <dgm:cxn modelId="{CB88F077-7A8A-764A-A1A9-89FBC371DA88}" type="presOf" srcId="{94407D61-5E45-4F5A-9AE5-6B93A926E50B}" destId="{79AEB416-DF78-5E4A-BEAD-1652D77C1B4F}" srcOrd="0" destOrd="0" presId="urn:microsoft.com/office/officeart/2005/8/layout/vList2"/>
    <dgm:cxn modelId="{3F409479-54DF-4AED-9C73-5D4F8795DDA9}" srcId="{94407D61-5E45-4F5A-9AE5-6B93A926E50B}" destId="{77302349-624C-4EE2-95E4-BF2E850BEAAF}" srcOrd="0" destOrd="0" parTransId="{AEC7963D-7A71-4528-9385-C98BF11242A9}" sibTransId="{91A06FC2-5489-47C1-94E3-5503EE97B4B6}"/>
    <dgm:cxn modelId="{9DCA187A-D81A-48D7-9064-3553DD0CD8D2}" srcId="{94407D61-5E45-4F5A-9AE5-6B93A926E50B}" destId="{2B976826-72BE-4C13-8B8A-998B51BABEE2}" srcOrd="2" destOrd="0" parTransId="{859B8CD8-D3F2-4A2D-8B30-2FC103758650}" sibTransId="{3336D742-AFCF-4E0D-ABF0-46F3181C106C}"/>
    <dgm:cxn modelId="{B7C6EB97-A83B-6745-8E2A-5EB5ECCDECB0}" type="presOf" srcId="{629BE3FC-2B41-4D6F-B7F8-1DE207FAB71D}" destId="{1B257213-1A8E-3F4A-996F-11C838A718C9}" srcOrd="0" destOrd="0" presId="urn:microsoft.com/office/officeart/2005/8/layout/vList2"/>
    <dgm:cxn modelId="{054F969E-C74B-0649-B5D6-8B9CE9550A6B}" type="presOf" srcId="{E4F2ACC2-C86F-4B25-AF89-968CD077A44F}" destId="{FA4E1EB9-7465-5646-AA19-77F72E1CAC2E}" srcOrd="0" destOrd="1" presId="urn:microsoft.com/office/officeart/2005/8/layout/vList2"/>
    <dgm:cxn modelId="{81D286A9-6D24-49CA-9312-8EA42D519A68}" srcId="{2B976826-72BE-4C13-8B8A-998B51BABEE2}" destId="{E4F2ACC2-C86F-4B25-AF89-968CD077A44F}" srcOrd="1" destOrd="0" parTransId="{6AB26C3E-B5CF-48C7-84B3-CC9BFA92720C}" sibTransId="{DE157B5D-3025-4922-B3EA-2F51A6C367F5}"/>
    <dgm:cxn modelId="{87B94DB4-CC4F-BA41-8363-FCCBFEB74FE8}" type="presOf" srcId="{EA9EB769-86E8-4C84-8866-8E5E51C4E402}" destId="{61C4E015-990F-8648-8B2C-7F2C2A8C5B6D}" srcOrd="0" destOrd="0" presId="urn:microsoft.com/office/officeart/2005/8/layout/vList2"/>
    <dgm:cxn modelId="{D74754C1-FD44-487B-88FF-8DF4E0A79C70}" srcId="{E9A1A4DF-9DC8-4E04-9467-BA28EA838E22}" destId="{BD942BCF-58BE-4228-925C-88BC979F4F0E}" srcOrd="1" destOrd="0" parTransId="{70B9A98B-2BE9-4EA6-B342-57FFF8AA52CE}" sibTransId="{DC2A39F9-3EE6-4893-8F88-B9C6DF1FC917}"/>
    <dgm:cxn modelId="{8CE608C3-6470-4D4F-A9DE-E3A2CCA1E38A}" srcId="{90B06F09-D5EB-433C-804F-54EB98368BB0}" destId="{C04E84EC-52A8-47B0-AC2B-84B21B8EA841}" srcOrd="0" destOrd="0" parTransId="{D4C04225-A024-4901-B44D-A978EB69378C}" sibTransId="{F42060F9-24A6-4C72-9DC5-DB9635E67AD5}"/>
    <dgm:cxn modelId="{987C53C7-A826-F647-A259-06D07248FCEC}" type="presOf" srcId="{90B06F09-D5EB-433C-804F-54EB98368BB0}" destId="{472F883A-1A32-5348-9B22-DA3C11E8F5A3}" srcOrd="0" destOrd="0" presId="urn:microsoft.com/office/officeart/2005/8/layout/vList2"/>
    <dgm:cxn modelId="{B42F73CC-8499-6842-8043-DE9CE2E79CDA}" type="presOf" srcId="{4BAA4AE1-A75D-43CF-903E-8CD541EA318B}" destId="{61C4E015-990F-8648-8B2C-7F2C2A8C5B6D}" srcOrd="0" destOrd="1" presId="urn:microsoft.com/office/officeart/2005/8/layout/vList2"/>
    <dgm:cxn modelId="{980A79D5-F77F-5646-A043-3AC2A04202E7}" type="presOf" srcId="{C04E84EC-52A8-47B0-AC2B-84B21B8EA841}" destId="{12258709-67EC-0A4E-9438-2F4ED1BFEDE6}" srcOrd="0" destOrd="0" presId="urn:microsoft.com/office/officeart/2005/8/layout/vList2"/>
    <dgm:cxn modelId="{235A1EF3-0F03-4EF2-B721-596138C27D8A}" srcId="{E9A1A4DF-9DC8-4E04-9467-BA28EA838E22}" destId="{629BE3FC-2B41-4D6F-B7F8-1DE207FAB71D}" srcOrd="0" destOrd="0" parTransId="{41B883AC-F223-461E-89E2-23847E455A0B}" sibTransId="{4C602F94-4069-4D16-9DA7-87B365623F43}"/>
    <dgm:cxn modelId="{F697A2F4-F666-474D-A44F-2A70E3F7B05A}" srcId="{94407D61-5E45-4F5A-9AE5-6B93A926E50B}" destId="{3AFCFDFE-C2E1-407F-BC14-14FDA6F31E95}" srcOrd="4" destOrd="0" parTransId="{831B9E8E-DE18-4A3B-9B8C-94CE6901B598}" sibTransId="{145DE305-B227-4378-9185-F7FD345E8F73}"/>
    <dgm:cxn modelId="{F3B57FF6-943C-3F49-BD01-A894D37B3039}" type="presOf" srcId="{3AFCFDFE-C2E1-407F-BC14-14FDA6F31E95}" destId="{475DED11-73A2-0B4B-A25B-442B9078C95F}" srcOrd="0" destOrd="0" presId="urn:microsoft.com/office/officeart/2005/8/layout/vList2"/>
    <dgm:cxn modelId="{97C0B0FD-372F-9E42-8F12-EF68B9D5ED34}" type="presOf" srcId="{F789660B-8A8E-4FC4-86B5-E515179CEDCA}" destId="{648CF3D7-E719-CE43-BD0F-1D0A2CF5FD7F}" srcOrd="0" destOrd="0" presId="urn:microsoft.com/office/officeart/2005/8/layout/vList2"/>
    <dgm:cxn modelId="{6DD12F72-4E5B-754F-86C3-4A21EE1B7D56}" type="presParOf" srcId="{79AEB416-DF78-5E4A-BEAD-1652D77C1B4F}" destId="{A3DB7A7D-3002-8E43-845F-FE7E943E7B11}" srcOrd="0" destOrd="0" presId="urn:microsoft.com/office/officeart/2005/8/layout/vList2"/>
    <dgm:cxn modelId="{F3C1EDCA-8EFD-0D41-B84A-CACFEC6FF578}" type="presParOf" srcId="{79AEB416-DF78-5E4A-BEAD-1652D77C1B4F}" destId="{55F9E6F6-1E39-E849-801B-001AEFDAF654}" srcOrd="1" destOrd="0" presId="urn:microsoft.com/office/officeart/2005/8/layout/vList2"/>
    <dgm:cxn modelId="{AE5D778A-6801-5E4B-BA43-42563D20E038}" type="presParOf" srcId="{79AEB416-DF78-5E4A-BEAD-1652D77C1B4F}" destId="{6B127F60-97F1-6748-B4D1-00A6F6805BAB}" srcOrd="2" destOrd="0" presId="urn:microsoft.com/office/officeart/2005/8/layout/vList2"/>
    <dgm:cxn modelId="{84AD4340-CA68-104C-ADDB-AE5CD719954F}" type="presParOf" srcId="{79AEB416-DF78-5E4A-BEAD-1652D77C1B4F}" destId="{1B257213-1A8E-3F4A-996F-11C838A718C9}" srcOrd="3" destOrd="0" presId="urn:microsoft.com/office/officeart/2005/8/layout/vList2"/>
    <dgm:cxn modelId="{0DEA9977-DF54-9E48-86C4-1BF909806FF9}" type="presParOf" srcId="{79AEB416-DF78-5E4A-BEAD-1652D77C1B4F}" destId="{1D86B49F-2782-0C44-9C81-B9523C570BAE}" srcOrd="4" destOrd="0" presId="urn:microsoft.com/office/officeart/2005/8/layout/vList2"/>
    <dgm:cxn modelId="{1EB0464D-91E3-3B4A-8F39-895C8440B05E}" type="presParOf" srcId="{79AEB416-DF78-5E4A-BEAD-1652D77C1B4F}" destId="{FA4E1EB9-7465-5646-AA19-77F72E1CAC2E}" srcOrd="5" destOrd="0" presId="urn:microsoft.com/office/officeart/2005/8/layout/vList2"/>
    <dgm:cxn modelId="{E2BC6318-842B-6041-9D67-A782C08058FB}" type="presParOf" srcId="{79AEB416-DF78-5E4A-BEAD-1652D77C1B4F}" destId="{472F883A-1A32-5348-9B22-DA3C11E8F5A3}" srcOrd="6" destOrd="0" presId="urn:microsoft.com/office/officeart/2005/8/layout/vList2"/>
    <dgm:cxn modelId="{04B2F6E4-BAD2-E045-B481-930AE2828C2E}" type="presParOf" srcId="{79AEB416-DF78-5E4A-BEAD-1652D77C1B4F}" destId="{12258709-67EC-0A4E-9438-2F4ED1BFEDE6}" srcOrd="7" destOrd="0" presId="urn:microsoft.com/office/officeart/2005/8/layout/vList2"/>
    <dgm:cxn modelId="{7FE2CDAC-3BD0-F74C-B761-1C28AE82777D}" type="presParOf" srcId="{79AEB416-DF78-5E4A-BEAD-1652D77C1B4F}" destId="{475DED11-73A2-0B4B-A25B-442B9078C95F}" srcOrd="8" destOrd="0" presId="urn:microsoft.com/office/officeart/2005/8/layout/vList2"/>
    <dgm:cxn modelId="{4E1E0CB2-D80C-1847-ABA3-D7825DDC1AB0}" type="presParOf" srcId="{79AEB416-DF78-5E4A-BEAD-1652D77C1B4F}" destId="{61C4E015-990F-8648-8B2C-7F2C2A8C5B6D}" srcOrd="9" destOrd="0" presId="urn:microsoft.com/office/officeart/2005/8/layout/vList2"/>
    <dgm:cxn modelId="{C077C1CF-9261-6C4D-BCB1-27844A4F743F}" type="presParOf" srcId="{79AEB416-DF78-5E4A-BEAD-1652D77C1B4F}" destId="{648CF3D7-E719-CE43-BD0F-1D0A2CF5FD7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30DCD69E-AC85-B546-BB88-1582DE51D7F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EC2D9606-65F0-2045-94CC-CEDC263983D0}">
      <dgm:prSet/>
      <dgm:spPr/>
      <dgm:t>
        <a:bodyPr/>
        <a:lstStyle/>
        <a:p>
          <a:r>
            <a:rPr lang="id-ID" b="1"/>
            <a:t>Python Libraries Documentation</a:t>
          </a:r>
          <a:r>
            <a:rPr lang="id-ID"/>
            <a:t>:</a:t>
          </a:r>
          <a:endParaRPr lang="ru-GB"/>
        </a:p>
      </dgm:t>
    </dgm:pt>
    <dgm:pt modelId="{4A59D3B0-8B9B-ED4A-9628-25FEF64725E5}" type="parTrans" cxnId="{92F32FDD-EB9A-C64B-8266-BAFFA827776B}">
      <dgm:prSet/>
      <dgm:spPr/>
      <dgm:t>
        <a:bodyPr/>
        <a:lstStyle/>
        <a:p>
          <a:endParaRPr lang="ru-RU"/>
        </a:p>
      </dgm:t>
    </dgm:pt>
    <dgm:pt modelId="{EF657FC1-8D92-3248-A95E-D8E7D9C28257}" type="sibTrans" cxnId="{92F32FDD-EB9A-C64B-8266-BAFFA827776B}">
      <dgm:prSet/>
      <dgm:spPr/>
      <dgm:t>
        <a:bodyPr/>
        <a:lstStyle/>
        <a:p>
          <a:endParaRPr lang="ru-RU"/>
        </a:p>
      </dgm:t>
    </dgm:pt>
    <dgm:pt modelId="{F5A8847A-A2B8-C54D-BDA1-DF39B749A329}">
      <dgm:prSet/>
      <dgm:spPr/>
      <dgm:t>
        <a:bodyPr/>
        <a:lstStyle/>
        <a:p>
          <a:r>
            <a:rPr lang="id-ID"/>
            <a:t>Pandas: https://pandas.pydata.org</a:t>
          </a:r>
          <a:endParaRPr lang="ru-GB"/>
        </a:p>
      </dgm:t>
    </dgm:pt>
    <dgm:pt modelId="{AB7DC6F0-B778-3E49-9BB2-B8A02CDE535E}" type="parTrans" cxnId="{C3250EC4-A59D-6445-BD36-76F1144F5150}">
      <dgm:prSet/>
      <dgm:spPr/>
      <dgm:t>
        <a:bodyPr/>
        <a:lstStyle/>
        <a:p>
          <a:endParaRPr lang="ru-RU"/>
        </a:p>
      </dgm:t>
    </dgm:pt>
    <dgm:pt modelId="{982BF9BA-4BFC-4C44-9EDB-EEB868FE7CE2}" type="sibTrans" cxnId="{C3250EC4-A59D-6445-BD36-76F1144F5150}">
      <dgm:prSet/>
      <dgm:spPr/>
      <dgm:t>
        <a:bodyPr/>
        <a:lstStyle/>
        <a:p>
          <a:endParaRPr lang="ru-RU"/>
        </a:p>
      </dgm:t>
    </dgm:pt>
    <dgm:pt modelId="{2EA95E09-A3E8-EF49-A615-E221179380D7}">
      <dgm:prSet/>
      <dgm:spPr/>
      <dgm:t>
        <a:bodyPr/>
        <a:lstStyle/>
        <a:p>
          <a:r>
            <a:rPr lang="id-ID"/>
            <a:t>NumPy: </a:t>
          </a:r>
          <a:r>
            <a:rPr lang="id-ID">
              <a:hlinkClick xmlns:r="http://schemas.openxmlformats.org/officeDocument/2006/relationships" r:id="rId1"/>
            </a:rPr>
            <a:t>https://numpy.org</a:t>
          </a:r>
          <a:endParaRPr lang="ru-GB"/>
        </a:p>
      </dgm:t>
    </dgm:pt>
    <dgm:pt modelId="{2B77B903-9D4C-E840-8DE3-39B01E2F6DCB}" type="parTrans" cxnId="{9745519E-364C-1042-A77D-794B71227F90}">
      <dgm:prSet/>
      <dgm:spPr/>
      <dgm:t>
        <a:bodyPr/>
        <a:lstStyle/>
        <a:p>
          <a:endParaRPr lang="ru-RU"/>
        </a:p>
      </dgm:t>
    </dgm:pt>
    <dgm:pt modelId="{68834B57-53FD-6B4A-BA5C-032FB4090074}" type="sibTrans" cxnId="{9745519E-364C-1042-A77D-794B71227F90}">
      <dgm:prSet/>
      <dgm:spPr/>
      <dgm:t>
        <a:bodyPr/>
        <a:lstStyle/>
        <a:p>
          <a:endParaRPr lang="ru-RU"/>
        </a:p>
      </dgm:t>
    </dgm:pt>
    <dgm:pt modelId="{C1301D44-1231-3444-84A2-6AE19C162F00}">
      <dgm:prSet/>
      <dgm:spPr/>
      <dgm:t>
        <a:bodyPr/>
        <a:lstStyle/>
        <a:p>
          <a:r>
            <a:rPr lang="id-ID"/>
            <a:t>Seaborn: https://seaborn.pydata.org</a:t>
          </a:r>
          <a:endParaRPr lang="ru-GB"/>
        </a:p>
      </dgm:t>
    </dgm:pt>
    <dgm:pt modelId="{1D307A43-FDA1-4946-BA0B-1FD297570D5E}" type="parTrans" cxnId="{4EBF4CC6-CCB8-D840-B81C-C660709BB0E8}">
      <dgm:prSet/>
      <dgm:spPr/>
      <dgm:t>
        <a:bodyPr/>
        <a:lstStyle/>
        <a:p>
          <a:endParaRPr lang="ru-RU"/>
        </a:p>
      </dgm:t>
    </dgm:pt>
    <dgm:pt modelId="{19A0FB22-6D9A-D740-9181-6855C1FFDBAB}" type="sibTrans" cxnId="{4EBF4CC6-CCB8-D840-B81C-C660709BB0E8}">
      <dgm:prSet/>
      <dgm:spPr/>
      <dgm:t>
        <a:bodyPr/>
        <a:lstStyle/>
        <a:p>
          <a:endParaRPr lang="ru-RU"/>
        </a:p>
      </dgm:t>
    </dgm:pt>
    <dgm:pt modelId="{B136DFB0-0AB6-2E4E-B711-B8A7B8D2AD90}" type="pres">
      <dgm:prSet presAssocID="{30DCD69E-AC85-B546-BB88-1582DE51D7F6}" presName="linear" presStyleCnt="0">
        <dgm:presLayoutVars>
          <dgm:animLvl val="lvl"/>
          <dgm:resizeHandles val="exact"/>
        </dgm:presLayoutVars>
      </dgm:prSet>
      <dgm:spPr/>
    </dgm:pt>
    <dgm:pt modelId="{E1AED837-02A7-0C48-A0C7-EB6FD9C7DB15}" type="pres">
      <dgm:prSet presAssocID="{EC2D9606-65F0-2045-94CC-CEDC263983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71BD84E-E3B6-E54F-822A-2490BAF06BBC}" type="pres">
      <dgm:prSet presAssocID="{EF657FC1-8D92-3248-A95E-D8E7D9C28257}" presName="spacer" presStyleCnt="0"/>
      <dgm:spPr/>
    </dgm:pt>
    <dgm:pt modelId="{1E8DDF22-B281-6A48-B87E-E23374E3E922}" type="pres">
      <dgm:prSet presAssocID="{F5A8847A-A2B8-C54D-BDA1-DF39B749A3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E570D10-EFA0-5B4A-A9DF-B6A64BAC1D06}" type="pres">
      <dgm:prSet presAssocID="{982BF9BA-4BFC-4C44-9EDB-EEB868FE7CE2}" presName="spacer" presStyleCnt="0"/>
      <dgm:spPr/>
    </dgm:pt>
    <dgm:pt modelId="{0E54302C-5CC8-C042-8A51-6936A759F407}" type="pres">
      <dgm:prSet presAssocID="{2EA95E09-A3E8-EF49-A615-E221179380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056646F-84E1-4840-AD31-B4DDCECEF90C}" type="pres">
      <dgm:prSet presAssocID="{68834B57-53FD-6B4A-BA5C-032FB4090074}" presName="spacer" presStyleCnt="0"/>
      <dgm:spPr/>
    </dgm:pt>
    <dgm:pt modelId="{4A78F732-B61B-534A-B16B-CBC1FE95EBB3}" type="pres">
      <dgm:prSet presAssocID="{C1301D44-1231-3444-84A2-6AE19C162F0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A474508-4FC3-774A-8DE6-99F2C4E7D08B}" type="presOf" srcId="{2EA95E09-A3E8-EF49-A615-E221179380D7}" destId="{0E54302C-5CC8-C042-8A51-6936A759F407}" srcOrd="0" destOrd="0" presId="urn:microsoft.com/office/officeart/2005/8/layout/vList2"/>
    <dgm:cxn modelId="{BD90322B-71E2-4C45-B565-53AE07C12C0C}" type="presOf" srcId="{EC2D9606-65F0-2045-94CC-CEDC263983D0}" destId="{E1AED837-02A7-0C48-A0C7-EB6FD9C7DB15}" srcOrd="0" destOrd="0" presId="urn:microsoft.com/office/officeart/2005/8/layout/vList2"/>
    <dgm:cxn modelId="{FFA78265-2FF2-604C-813A-727228B38E81}" type="presOf" srcId="{C1301D44-1231-3444-84A2-6AE19C162F00}" destId="{4A78F732-B61B-534A-B16B-CBC1FE95EBB3}" srcOrd="0" destOrd="0" presId="urn:microsoft.com/office/officeart/2005/8/layout/vList2"/>
    <dgm:cxn modelId="{9745519E-364C-1042-A77D-794B71227F90}" srcId="{30DCD69E-AC85-B546-BB88-1582DE51D7F6}" destId="{2EA95E09-A3E8-EF49-A615-E221179380D7}" srcOrd="2" destOrd="0" parTransId="{2B77B903-9D4C-E840-8DE3-39B01E2F6DCB}" sibTransId="{68834B57-53FD-6B4A-BA5C-032FB4090074}"/>
    <dgm:cxn modelId="{C3250EC4-A59D-6445-BD36-76F1144F5150}" srcId="{30DCD69E-AC85-B546-BB88-1582DE51D7F6}" destId="{F5A8847A-A2B8-C54D-BDA1-DF39B749A329}" srcOrd="1" destOrd="0" parTransId="{AB7DC6F0-B778-3E49-9BB2-B8A02CDE535E}" sibTransId="{982BF9BA-4BFC-4C44-9EDB-EEB868FE7CE2}"/>
    <dgm:cxn modelId="{84CCE2C5-A8E0-6146-88F3-5A463B50898F}" type="presOf" srcId="{F5A8847A-A2B8-C54D-BDA1-DF39B749A329}" destId="{1E8DDF22-B281-6A48-B87E-E23374E3E922}" srcOrd="0" destOrd="0" presId="urn:microsoft.com/office/officeart/2005/8/layout/vList2"/>
    <dgm:cxn modelId="{4EBF4CC6-CCB8-D840-B81C-C660709BB0E8}" srcId="{30DCD69E-AC85-B546-BB88-1582DE51D7F6}" destId="{C1301D44-1231-3444-84A2-6AE19C162F00}" srcOrd="3" destOrd="0" parTransId="{1D307A43-FDA1-4946-BA0B-1FD297570D5E}" sibTransId="{19A0FB22-6D9A-D740-9181-6855C1FFDBAB}"/>
    <dgm:cxn modelId="{2B4768D4-98F0-2F4A-8849-8CAA381B9AA4}" type="presOf" srcId="{30DCD69E-AC85-B546-BB88-1582DE51D7F6}" destId="{B136DFB0-0AB6-2E4E-B711-B8A7B8D2AD90}" srcOrd="0" destOrd="0" presId="urn:microsoft.com/office/officeart/2005/8/layout/vList2"/>
    <dgm:cxn modelId="{92F32FDD-EB9A-C64B-8266-BAFFA827776B}" srcId="{30DCD69E-AC85-B546-BB88-1582DE51D7F6}" destId="{EC2D9606-65F0-2045-94CC-CEDC263983D0}" srcOrd="0" destOrd="0" parTransId="{4A59D3B0-8B9B-ED4A-9628-25FEF64725E5}" sibTransId="{EF657FC1-8D92-3248-A95E-D8E7D9C28257}"/>
    <dgm:cxn modelId="{A7B11FD8-3E57-A14A-BD82-3C076E459067}" type="presParOf" srcId="{B136DFB0-0AB6-2E4E-B711-B8A7B8D2AD90}" destId="{E1AED837-02A7-0C48-A0C7-EB6FD9C7DB15}" srcOrd="0" destOrd="0" presId="urn:microsoft.com/office/officeart/2005/8/layout/vList2"/>
    <dgm:cxn modelId="{F6E4CBFD-BDD9-4948-B890-1CDC890B71E1}" type="presParOf" srcId="{B136DFB0-0AB6-2E4E-B711-B8A7B8D2AD90}" destId="{871BD84E-E3B6-E54F-822A-2490BAF06BBC}" srcOrd="1" destOrd="0" presId="urn:microsoft.com/office/officeart/2005/8/layout/vList2"/>
    <dgm:cxn modelId="{B95F3106-9FE2-5C41-BDAA-414DA0CAF3BE}" type="presParOf" srcId="{B136DFB0-0AB6-2E4E-B711-B8A7B8D2AD90}" destId="{1E8DDF22-B281-6A48-B87E-E23374E3E922}" srcOrd="2" destOrd="0" presId="urn:microsoft.com/office/officeart/2005/8/layout/vList2"/>
    <dgm:cxn modelId="{AC222C64-8C25-DB41-8DE5-FC1206AB04F2}" type="presParOf" srcId="{B136DFB0-0AB6-2E4E-B711-B8A7B8D2AD90}" destId="{CE570D10-EFA0-5B4A-A9DF-B6A64BAC1D06}" srcOrd="3" destOrd="0" presId="urn:microsoft.com/office/officeart/2005/8/layout/vList2"/>
    <dgm:cxn modelId="{63A3D80B-22B8-F24D-A256-1D68484035B3}" type="presParOf" srcId="{B136DFB0-0AB6-2E4E-B711-B8A7B8D2AD90}" destId="{0E54302C-5CC8-C042-8A51-6936A759F407}" srcOrd="4" destOrd="0" presId="urn:microsoft.com/office/officeart/2005/8/layout/vList2"/>
    <dgm:cxn modelId="{BE3D1D71-7BAD-3D4A-9DB7-5997A4D47CA4}" type="presParOf" srcId="{B136DFB0-0AB6-2E4E-B711-B8A7B8D2AD90}" destId="{8056646F-84E1-4840-AD31-B4DDCECEF90C}" srcOrd="5" destOrd="0" presId="urn:microsoft.com/office/officeart/2005/8/layout/vList2"/>
    <dgm:cxn modelId="{BBF6C4DB-9465-3B41-840F-9068EBCA903D}" type="presParOf" srcId="{B136DFB0-0AB6-2E4E-B711-B8A7B8D2AD90}" destId="{4A78F732-B61B-534A-B16B-CBC1FE95EBB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A9A510E-9A6E-AF4D-AEA8-546F8FFA9A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ru-RU"/>
        </a:p>
      </dgm:t>
    </dgm:pt>
    <dgm:pt modelId="{767FDAD6-5BC8-B84A-A24B-88FCD3465029}">
      <dgm:prSet custT="1"/>
      <dgm:spPr/>
      <dgm:t>
        <a:bodyPr/>
        <a:lstStyle/>
        <a:p>
          <a:r>
            <a:rPr lang="id-ID" sz="2800" b="1" dirty="0" err="1"/>
            <a:t>Author</a:t>
          </a:r>
          <a:r>
            <a:rPr lang="id-ID" sz="2800" b="1" dirty="0"/>
            <a:t> </a:t>
          </a:r>
          <a:r>
            <a:rPr lang="id-ID" sz="2800" b="1" dirty="0" err="1"/>
            <a:t>Profile</a:t>
          </a:r>
          <a:r>
            <a:rPr lang="id-ID" sz="2800" dirty="0"/>
            <a:t>:</a:t>
          </a:r>
          <a:endParaRPr lang="ru-GB" sz="2800" dirty="0"/>
        </a:p>
      </dgm:t>
    </dgm:pt>
    <dgm:pt modelId="{89DABBA1-2B19-D746-8728-25BAC889D9BD}" type="parTrans" cxnId="{8811E063-181C-B944-9A61-04A2AD494E25}">
      <dgm:prSet/>
      <dgm:spPr/>
      <dgm:t>
        <a:bodyPr/>
        <a:lstStyle/>
        <a:p>
          <a:endParaRPr lang="ru-RU"/>
        </a:p>
      </dgm:t>
    </dgm:pt>
    <dgm:pt modelId="{1576C729-DE1C-B741-85B9-B87635AD4A4F}" type="sibTrans" cxnId="{8811E063-181C-B944-9A61-04A2AD494E25}">
      <dgm:prSet/>
      <dgm:spPr/>
      <dgm:t>
        <a:bodyPr/>
        <a:lstStyle/>
        <a:p>
          <a:endParaRPr lang="ru-RU"/>
        </a:p>
      </dgm:t>
    </dgm:pt>
    <dgm:pt modelId="{4F357026-CA29-AA4E-8471-068BEC8DFDE8}">
      <dgm:prSet custT="1"/>
      <dgm:spPr/>
      <dgm:t>
        <a:bodyPr/>
        <a:lstStyle/>
        <a:p>
          <a:r>
            <a:rPr lang="id-ID" sz="2800" dirty="0">
              <a:hlinkClick xmlns:r="http://schemas.openxmlformats.org/officeDocument/2006/relationships" r:id="rId1"/>
            </a:rPr>
            <a:t>LinkedIn Profile</a:t>
          </a:r>
          <a:endParaRPr lang="ru-GB" sz="2800" dirty="0"/>
        </a:p>
      </dgm:t>
    </dgm:pt>
    <dgm:pt modelId="{A7C987E5-4259-5C49-8438-CE0C1BE14AB4}" type="parTrans" cxnId="{F9DBC217-F443-F446-9195-589B300B341D}">
      <dgm:prSet/>
      <dgm:spPr/>
      <dgm:t>
        <a:bodyPr/>
        <a:lstStyle/>
        <a:p>
          <a:endParaRPr lang="ru-RU"/>
        </a:p>
      </dgm:t>
    </dgm:pt>
    <dgm:pt modelId="{80660D5D-4784-DC4D-AC3C-110F31CFF17A}" type="sibTrans" cxnId="{F9DBC217-F443-F446-9195-589B300B341D}">
      <dgm:prSet/>
      <dgm:spPr/>
      <dgm:t>
        <a:bodyPr/>
        <a:lstStyle/>
        <a:p>
          <a:endParaRPr lang="ru-RU"/>
        </a:p>
      </dgm:t>
    </dgm:pt>
    <dgm:pt modelId="{8735A811-6E08-6543-AD4B-78958AEA75B5}">
      <dgm:prSet custT="1"/>
      <dgm:spPr/>
      <dgm:t>
        <a:bodyPr/>
        <a:lstStyle/>
        <a:p>
          <a:r>
            <a:rPr lang="id-ID" sz="2800" dirty="0">
              <a:hlinkClick xmlns:r="http://schemas.openxmlformats.org/officeDocument/2006/relationships" r:id="rId2"/>
            </a:rPr>
            <a:t>GitHub Repository</a:t>
          </a:r>
          <a:endParaRPr lang="ru-GB" sz="2800" dirty="0"/>
        </a:p>
      </dgm:t>
    </dgm:pt>
    <dgm:pt modelId="{05AF2928-B914-DF4B-A1D9-65B91923756E}" type="parTrans" cxnId="{5A0E4AC7-E59D-C34B-AB0A-A75C04DF93FB}">
      <dgm:prSet/>
      <dgm:spPr/>
      <dgm:t>
        <a:bodyPr/>
        <a:lstStyle/>
        <a:p>
          <a:endParaRPr lang="ru-RU"/>
        </a:p>
      </dgm:t>
    </dgm:pt>
    <dgm:pt modelId="{420C8FED-D03F-E441-A60A-50BEDF79BF1D}" type="sibTrans" cxnId="{5A0E4AC7-E59D-C34B-AB0A-A75C04DF93FB}">
      <dgm:prSet/>
      <dgm:spPr/>
      <dgm:t>
        <a:bodyPr/>
        <a:lstStyle/>
        <a:p>
          <a:endParaRPr lang="ru-RU"/>
        </a:p>
      </dgm:t>
    </dgm:pt>
    <dgm:pt modelId="{691B2448-6D9D-3B40-9304-45C3C0619A09}" type="pres">
      <dgm:prSet presAssocID="{CA9A510E-9A6E-AF4D-AEA8-546F8FFA9A6C}" presName="linear" presStyleCnt="0">
        <dgm:presLayoutVars>
          <dgm:animLvl val="lvl"/>
          <dgm:resizeHandles val="exact"/>
        </dgm:presLayoutVars>
      </dgm:prSet>
      <dgm:spPr/>
    </dgm:pt>
    <dgm:pt modelId="{79855C20-4CE7-E64E-9589-3EC6C1157E8D}" type="pres">
      <dgm:prSet presAssocID="{767FDAD6-5BC8-B84A-A24B-88FCD3465029}" presName="parentText" presStyleLbl="node1" presStyleIdx="0" presStyleCnt="1" custLinFactNeighborX="5785" custLinFactNeighborY="-3686">
        <dgm:presLayoutVars>
          <dgm:chMax val="0"/>
          <dgm:bulletEnabled val="1"/>
        </dgm:presLayoutVars>
      </dgm:prSet>
      <dgm:spPr/>
    </dgm:pt>
    <dgm:pt modelId="{46056C17-9CDF-A742-850C-54EA8300A876}" type="pres">
      <dgm:prSet presAssocID="{767FDAD6-5BC8-B84A-A24B-88FCD346502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9DBC217-F443-F446-9195-589B300B341D}" srcId="{767FDAD6-5BC8-B84A-A24B-88FCD3465029}" destId="{4F357026-CA29-AA4E-8471-068BEC8DFDE8}" srcOrd="0" destOrd="0" parTransId="{A7C987E5-4259-5C49-8438-CE0C1BE14AB4}" sibTransId="{80660D5D-4784-DC4D-AC3C-110F31CFF17A}"/>
    <dgm:cxn modelId="{3ED66D21-430B-1B47-A3F6-BFB131F13823}" type="presOf" srcId="{767FDAD6-5BC8-B84A-A24B-88FCD3465029}" destId="{79855C20-4CE7-E64E-9589-3EC6C1157E8D}" srcOrd="0" destOrd="0" presId="urn:microsoft.com/office/officeart/2005/8/layout/vList2"/>
    <dgm:cxn modelId="{8811E063-181C-B944-9A61-04A2AD494E25}" srcId="{CA9A510E-9A6E-AF4D-AEA8-546F8FFA9A6C}" destId="{767FDAD6-5BC8-B84A-A24B-88FCD3465029}" srcOrd="0" destOrd="0" parTransId="{89DABBA1-2B19-D746-8728-25BAC889D9BD}" sibTransId="{1576C729-DE1C-B741-85B9-B87635AD4A4F}"/>
    <dgm:cxn modelId="{7DDCE979-D90B-D14B-A41D-90EF5A9B6582}" type="presOf" srcId="{4F357026-CA29-AA4E-8471-068BEC8DFDE8}" destId="{46056C17-9CDF-A742-850C-54EA8300A876}" srcOrd="0" destOrd="0" presId="urn:microsoft.com/office/officeart/2005/8/layout/vList2"/>
    <dgm:cxn modelId="{5A0E4AC7-E59D-C34B-AB0A-A75C04DF93FB}" srcId="{767FDAD6-5BC8-B84A-A24B-88FCD3465029}" destId="{8735A811-6E08-6543-AD4B-78958AEA75B5}" srcOrd="1" destOrd="0" parTransId="{05AF2928-B914-DF4B-A1D9-65B91923756E}" sibTransId="{420C8FED-D03F-E441-A60A-50BEDF79BF1D}"/>
    <dgm:cxn modelId="{AB2202D6-1DF0-DE4F-B951-05DB88D7F620}" type="presOf" srcId="{8735A811-6E08-6543-AD4B-78958AEA75B5}" destId="{46056C17-9CDF-A742-850C-54EA8300A876}" srcOrd="0" destOrd="1" presId="urn:microsoft.com/office/officeart/2005/8/layout/vList2"/>
    <dgm:cxn modelId="{A1B0EDF9-5DEA-EA45-A21A-74ECFD99FC21}" type="presOf" srcId="{CA9A510E-9A6E-AF4D-AEA8-546F8FFA9A6C}" destId="{691B2448-6D9D-3B40-9304-45C3C0619A09}" srcOrd="0" destOrd="0" presId="urn:microsoft.com/office/officeart/2005/8/layout/vList2"/>
    <dgm:cxn modelId="{D9769E8C-D2C9-EF4F-99CB-BD43DC3EA97F}" type="presParOf" srcId="{691B2448-6D9D-3B40-9304-45C3C0619A09}" destId="{79855C20-4CE7-E64E-9589-3EC6C1157E8D}" srcOrd="0" destOrd="0" presId="urn:microsoft.com/office/officeart/2005/8/layout/vList2"/>
    <dgm:cxn modelId="{83070554-8DF0-314F-8EE8-B40568AF7EE3}" type="presParOf" srcId="{691B2448-6D9D-3B40-9304-45C3C0619A09}" destId="{46056C17-9CDF-A742-850C-54EA8300A87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26F0F6-E468-4852-98C2-B5E95ED8BC53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91EB4-59AC-764E-A5EA-9BD5FF7B103A}">
      <dgm:prSet/>
      <dgm:spPr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</a:gradFill>
      </dgm:spPr>
      <dgm:t>
        <a:bodyPr/>
        <a:lstStyle/>
        <a:p>
          <a:r>
            <a:rPr lang="id-ID" b="1"/>
            <a:t>2. Data Wrangling and Formatting:</a:t>
          </a:r>
          <a:endParaRPr lang="id-ID"/>
        </a:p>
      </dgm:t>
    </dgm:pt>
    <dgm:pt modelId="{E062C69F-400E-E845-9663-17859244F6EF}" type="parTrans" cxnId="{7AB326D2-BF5D-7C4F-A0D5-B911CF11DDC6}">
      <dgm:prSet/>
      <dgm:spPr/>
      <dgm:t>
        <a:bodyPr/>
        <a:lstStyle/>
        <a:p>
          <a:endParaRPr lang="ru-RU"/>
        </a:p>
      </dgm:t>
    </dgm:pt>
    <dgm:pt modelId="{886A5A29-16D8-974C-8160-1A54072F686E}" type="sibTrans" cxnId="{7AB326D2-BF5D-7C4F-A0D5-B911CF11DDC6}">
      <dgm:prSet/>
      <dgm:spPr/>
      <dgm:t>
        <a:bodyPr/>
        <a:lstStyle/>
        <a:p>
          <a:endParaRPr lang="ru-RU"/>
        </a:p>
      </dgm:t>
    </dgm:pt>
    <dgm:pt modelId="{4085A2B2-E5E9-DD4F-8D40-1FDD8591212F}">
      <dgm:prSet/>
      <dgm:spPr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 b="1"/>
            <a:t>Filtering and Cleaning:</a:t>
          </a:r>
          <a:endParaRPr lang="id-ID"/>
        </a:p>
      </dgm:t>
    </dgm:pt>
    <dgm:pt modelId="{7C197010-BDB4-6B41-BA4B-DA69FC174BA0}" type="parTrans" cxnId="{429C44A6-F6C4-3740-89CD-BC1CD3F4B637}">
      <dgm:prSet/>
      <dgm:spPr/>
      <dgm:t>
        <a:bodyPr/>
        <a:lstStyle/>
        <a:p>
          <a:endParaRPr lang="ru-RU"/>
        </a:p>
      </dgm:t>
    </dgm:pt>
    <dgm:pt modelId="{FD9E74C0-EBC3-B347-9C5E-D83884C6404F}" type="sibTrans" cxnId="{429C44A6-F6C4-3740-89CD-BC1CD3F4B637}">
      <dgm:prSet/>
      <dgm:spPr/>
      <dgm:t>
        <a:bodyPr/>
        <a:lstStyle/>
        <a:p>
          <a:endParaRPr lang="ru-RU"/>
        </a:p>
      </dgm:t>
    </dgm:pt>
    <dgm:pt modelId="{6DC00BD7-84FA-F849-82C5-CFBA40FFA9C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/>
            <a:t>Removed irrelevant rows and entries with multiple payloads or cores to maintain a uniform structure.</a:t>
          </a:r>
        </a:p>
      </dgm:t>
    </dgm:pt>
    <dgm:pt modelId="{BB53B4F8-4BC7-BB44-AADC-273E6367C364}" type="parTrans" cxnId="{53BF70A4-6213-5D45-9B54-9042D4A33D31}">
      <dgm:prSet/>
      <dgm:spPr/>
      <dgm:t>
        <a:bodyPr/>
        <a:lstStyle/>
        <a:p>
          <a:endParaRPr lang="ru-RU"/>
        </a:p>
      </dgm:t>
    </dgm:pt>
    <dgm:pt modelId="{09E61AC4-DDCD-424C-9AED-8D83B2873E8B}" type="sibTrans" cxnId="{53BF70A4-6213-5D45-9B54-9042D4A33D31}">
      <dgm:prSet/>
      <dgm:spPr/>
      <dgm:t>
        <a:bodyPr/>
        <a:lstStyle/>
        <a:p>
          <a:endParaRPr lang="ru-RU"/>
        </a:p>
      </dgm:t>
    </dgm:pt>
    <dgm:pt modelId="{37FF5534-4F53-B84F-8C50-D3215B22E9F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/>
            <a:t>Handled missing values by replacing them with statistical measures like the mean (e.g., for Payload Mass).</a:t>
          </a:r>
        </a:p>
      </dgm:t>
    </dgm:pt>
    <dgm:pt modelId="{DC2D15F8-EBFF-8E48-B460-63F57F32A569}" type="parTrans" cxnId="{3518CBFB-D10B-AF42-8215-859F64BFC312}">
      <dgm:prSet/>
      <dgm:spPr/>
      <dgm:t>
        <a:bodyPr/>
        <a:lstStyle/>
        <a:p>
          <a:endParaRPr lang="ru-RU"/>
        </a:p>
      </dgm:t>
    </dgm:pt>
    <dgm:pt modelId="{429940EA-411D-4E4D-A39A-C0A84B3F2BF7}" type="sibTrans" cxnId="{3518CBFB-D10B-AF42-8215-859F64BFC312}">
      <dgm:prSet/>
      <dgm:spPr/>
      <dgm:t>
        <a:bodyPr/>
        <a:lstStyle/>
        <a:p>
          <a:endParaRPr lang="ru-RU"/>
        </a:p>
      </dgm:t>
    </dgm:pt>
    <dgm:pt modelId="{EF8E6D0A-9700-AD4B-8A3A-46C220F42124}">
      <dgm:prSet/>
      <dgm:spPr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 b="1"/>
            <a:t>Feature Engineering:</a:t>
          </a:r>
          <a:endParaRPr lang="id-ID"/>
        </a:p>
      </dgm:t>
    </dgm:pt>
    <dgm:pt modelId="{BFE6A86D-E0B4-2C41-BD5D-EA8AC60F52FC}" type="parTrans" cxnId="{63C7FBF7-4484-3041-91F5-16C7A98AD75A}">
      <dgm:prSet/>
      <dgm:spPr/>
      <dgm:t>
        <a:bodyPr/>
        <a:lstStyle/>
        <a:p>
          <a:endParaRPr lang="ru-RU"/>
        </a:p>
      </dgm:t>
    </dgm:pt>
    <dgm:pt modelId="{608B15C5-4669-9D48-8782-4F44529E6963}" type="sibTrans" cxnId="{63C7FBF7-4484-3041-91F5-16C7A98AD75A}">
      <dgm:prSet/>
      <dgm:spPr/>
      <dgm:t>
        <a:bodyPr/>
        <a:lstStyle/>
        <a:p>
          <a:endParaRPr lang="ru-RU"/>
        </a:p>
      </dgm:t>
    </dgm:pt>
    <dgm:pt modelId="{D2B8810E-2BCE-424B-9CD4-A524BBA4180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/>
            <a:t>Created additional columns like Class for binary classification (1 for successful landings, 0 for failures).</a:t>
          </a:r>
        </a:p>
      </dgm:t>
    </dgm:pt>
    <dgm:pt modelId="{36CC3ED1-CABE-5542-8A9F-5A92444BE6E8}" type="parTrans" cxnId="{175646D0-9577-2345-9AED-78EB50DC7A0C}">
      <dgm:prSet/>
      <dgm:spPr/>
      <dgm:t>
        <a:bodyPr/>
        <a:lstStyle/>
        <a:p>
          <a:endParaRPr lang="ru-RU"/>
        </a:p>
      </dgm:t>
    </dgm:pt>
    <dgm:pt modelId="{9A96933C-601E-464A-8111-AC60EBA251C7}" type="sibTrans" cxnId="{175646D0-9577-2345-9AED-78EB50DC7A0C}">
      <dgm:prSet/>
      <dgm:spPr/>
      <dgm:t>
        <a:bodyPr/>
        <a:lstStyle/>
        <a:p>
          <a:endParaRPr lang="ru-RU"/>
        </a:p>
      </dgm:t>
    </dgm:pt>
    <dgm:pt modelId="{820E86F0-28E2-2D48-A5CB-5D93AD8F03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/>
            <a:t>Extracted and reformatted information (e.g., datetime fields, numeric conversions).</a:t>
          </a:r>
        </a:p>
      </dgm:t>
    </dgm:pt>
    <dgm:pt modelId="{6CC038F8-9911-B14B-9ACF-D4670F62630F}" type="parTrans" cxnId="{BD3E93A3-A42E-F643-95C0-834334401906}">
      <dgm:prSet/>
      <dgm:spPr/>
      <dgm:t>
        <a:bodyPr/>
        <a:lstStyle/>
        <a:p>
          <a:endParaRPr lang="ru-RU"/>
        </a:p>
      </dgm:t>
    </dgm:pt>
    <dgm:pt modelId="{7BA0732F-BAE2-EC4B-85A0-58BF7034F48F}" type="sibTrans" cxnId="{BD3E93A3-A42E-F643-95C0-834334401906}">
      <dgm:prSet/>
      <dgm:spPr/>
      <dgm:t>
        <a:bodyPr/>
        <a:lstStyle/>
        <a:p>
          <a:endParaRPr lang="ru-RU"/>
        </a:p>
      </dgm:t>
    </dgm:pt>
    <dgm:pt modelId="{CD47688F-A6B7-C94D-A48E-941B247C2F24}">
      <dgm:prSet/>
      <dgm:spPr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</a:gra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 b="1"/>
            <a:t>Normalization:</a:t>
          </a:r>
          <a:endParaRPr lang="id-ID"/>
        </a:p>
      </dgm:t>
    </dgm:pt>
    <dgm:pt modelId="{41209ACB-0B2A-CC41-B3AB-4BB8BFBD79E3}" type="parTrans" cxnId="{28548353-0574-8548-B25D-7A0246722AAC}">
      <dgm:prSet/>
      <dgm:spPr/>
      <dgm:t>
        <a:bodyPr/>
        <a:lstStyle/>
        <a:p>
          <a:endParaRPr lang="ru-RU"/>
        </a:p>
      </dgm:t>
    </dgm:pt>
    <dgm:pt modelId="{3EB2AD14-5BB8-FC4E-9C8A-BD73B0A09E38}" type="sibTrans" cxnId="{28548353-0574-8548-B25D-7A0246722AAC}">
      <dgm:prSet/>
      <dgm:spPr/>
      <dgm:t>
        <a:bodyPr/>
        <a:lstStyle/>
        <a:p>
          <a:endParaRPr lang="ru-RU"/>
        </a:p>
      </dgm:t>
    </dgm:pt>
    <dgm:pt modelId="{F23182B8-B102-694A-B6E6-A9861D412E9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/>
            <a:t>Standardized categorical features using One-Hot Encoding.</a:t>
          </a:r>
        </a:p>
      </dgm:t>
    </dgm:pt>
    <dgm:pt modelId="{CAC624A2-3A17-0E4D-8114-30E3EDF061FC}" type="parTrans" cxnId="{86BBB8A1-BD13-2D48-AEC3-62890C6BE997}">
      <dgm:prSet/>
      <dgm:spPr/>
      <dgm:t>
        <a:bodyPr/>
        <a:lstStyle/>
        <a:p>
          <a:endParaRPr lang="ru-RU"/>
        </a:p>
      </dgm:t>
    </dgm:pt>
    <dgm:pt modelId="{E0E6567D-FA42-D84C-AF54-110609306CDF}" type="sibTrans" cxnId="{86BBB8A1-BD13-2D48-AEC3-62890C6BE997}">
      <dgm:prSet/>
      <dgm:spPr/>
      <dgm:t>
        <a:bodyPr/>
        <a:lstStyle/>
        <a:p>
          <a:endParaRPr lang="ru-RU"/>
        </a:p>
      </dgm:t>
    </dgm:pt>
    <dgm:pt modelId="{FF474D52-8F1F-D844-9D6E-18B4727D1DB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/>
            <a:t>Reformatted data into 90 rows with 17 consistent features.</a:t>
          </a:r>
        </a:p>
      </dgm:t>
    </dgm:pt>
    <dgm:pt modelId="{EE06DD7C-47C0-4E43-AFAF-06E7859AB0CF}" type="parTrans" cxnId="{8C4859C7-E194-9B40-939E-421F54E7CE51}">
      <dgm:prSet/>
      <dgm:spPr/>
      <dgm:t>
        <a:bodyPr/>
        <a:lstStyle/>
        <a:p>
          <a:endParaRPr lang="ru-RU"/>
        </a:p>
      </dgm:t>
    </dgm:pt>
    <dgm:pt modelId="{5F068AE6-0F69-9D48-A8F3-8B0EA6A336EE}" type="sibTrans" cxnId="{8C4859C7-E194-9B40-939E-421F54E7CE51}">
      <dgm:prSet/>
      <dgm:spPr/>
      <dgm:t>
        <a:bodyPr/>
        <a:lstStyle/>
        <a:p>
          <a:endParaRPr lang="ru-RU"/>
        </a:p>
      </dgm:t>
    </dgm:pt>
    <dgm:pt modelId="{4A7C553A-D863-CE41-BD36-53459E4BEA03}" type="pres">
      <dgm:prSet presAssocID="{2126F0F6-E468-4852-98C2-B5E95ED8BC53}" presName="linear" presStyleCnt="0">
        <dgm:presLayoutVars>
          <dgm:dir/>
          <dgm:animLvl val="lvl"/>
          <dgm:resizeHandles val="exact"/>
        </dgm:presLayoutVars>
      </dgm:prSet>
      <dgm:spPr/>
    </dgm:pt>
    <dgm:pt modelId="{01909292-E54B-7741-89B8-9670368BE73D}" type="pres">
      <dgm:prSet presAssocID="{34191EB4-59AC-764E-A5EA-9BD5FF7B103A}" presName="parentLin" presStyleCnt="0"/>
      <dgm:spPr/>
    </dgm:pt>
    <dgm:pt modelId="{3DE1C36A-B72F-AA45-A98F-B5D795AD663F}" type="pres">
      <dgm:prSet presAssocID="{34191EB4-59AC-764E-A5EA-9BD5FF7B103A}" presName="parentLeftMargin" presStyleLbl="node1" presStyleIdx="0" presStyleCnt="4"/>
      <dgm:spPr/>
    </dgm:pt>
    <dgm:pt modelId="{D854B54A-9B40-2C4F-A8B7-5B80FACD1672}" type="pres">
      <dgm:prSet presAssocID="{34191EB4-59AC-764E-A5EA-9BD5FF7B103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1462AFE-E225-834F-BA13-1D94FC722532}" type="pres">
      <dgm:prSet presAssocID="{34191EB4-59AC-764E-A5EA-9BD5FF7B103A}" presName="negativeSpace" presStyleCnt="0"/>
      <dgm:spPr/>
    </dgm:pt>
    <dgm:pt modelId="{F59B8353-4696-6A4A-A786-854AE319F9E7}" type="pres">
      <dgm:prSet presAssocID="{34191EB4-59AC-764E-A5EA-9BD5FF7B103A}" presName="childText" presStyleLbl="conFgAcc1" presStyleIdx="0" presStyleCnt="4">
        <dgm:presLayoutVars>
          <dgm:bulletEnabled val="1"/>
        </dgm:presLayoutVars>
      </dgm:prSet>
      <dgm:spPr/>
    </dgm:pt>
    <dgm:pt modelId="{44B12C69-160A-AB41-801B-D23D71379956}" type="pres">
      <dgm:prSet presAssocID="{886A5A29-16D8-974C-8160-1A54072F686E}" presName="spaceBetweenRectangles" presStyleCnt="0"/>
      <dgm:spPr/>
    </dgm:pt>
    <dgm:pt modelId="{8D729EE9-04B3-914A-B02A-0A23DF9CA917}" type="pres">
      <dgm:prSet presAssocID="{4085A2B2-E5E9-DD4F-8D40-1FDD8591212F}" presName="parentLin" presStyleCnt="0"/>
      <dgm:spPr/>
    </dgm:pt>
    <dgm:pt modelId="{ACD51435-5BA2-984F-8332-3B0E63373BAB}" type="pres">
      <dgm:prSet presAssocID="{4085A2B2-E5E9-DD4F-8D40-1FDD8591212F}" presName="parentLeftMargin" presStyleLbl="node1" presStyleIdx="0" presStyleCnt="4"/>
      <dgm:spPr/>
    </dgm:pt>
    <dgm:pt modelId="{D888FC21-FD35-EB40-B941-0126B024FCD3}" type="pres">
      <dgm:prSet presAssocID="{4085A2B2-E5E9-DD4F-8D40-1FDD859121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0E273DE-4209-E946-8FD8-3CBFB059E476}" type="pres">
      <dgm:prSet presAssocID="{4085A2B2-E5E9-DD4F-8D40-1FDD8591212F}" presName="negativeSpace" presStyleCnt="0"/>
      <dgm:spPr/>
    </dgm:pt>
    <dgm:pt modelId="{B88C8177-43D3-CF42-B2EB-D8BEE2B3D597}" type="pres">
      <dgm:prSet presAssocID="{4085A2B2-E5E9-DD4F-8D40-1FDD8591212F}" presName="childText" presStyleLbl="conFgAcc1" presStyleIdx="1" presStyleCnt="4">
        <dgm:presLayoutVars>
          <dgm:bulletEnabled val="1"/>
        </dgm:presLayoutVars>
      </dgm:prSet>
      <dgm:spPr/>
    </dgm:pt>
    <dgm:pt modelId="{69458DC1-05CE-BA42-B246-A360204509B6}" type="pres">
      <dgm:prSet presAssocID="{FD9E74C0-EBC3-B347-9C5E-D83884C6404F}" presName="spaceBetweenRectangles" presStyleCnt="0"/>
      <dgm:spPr/>
    </dgm:pt>
    <dgm:pt modelId="{2DEDF25F-D9E9-2F41-BDAE-98BA45334133}" type="pres">
      <dgm:prSet presAssocID="{EF8E6D0A-9700-AD4B-8A3A-46C220F42124}" presName="parentLin" presStyleCnt="0"/>
      <dgm:spPr/>
    </dgm:pt>
    <dgm:pt modelId="{1355BE9A-BCC9-D544-8662-49C615297348}" type="pres">
      <dgm:prSet presAssocID="{EF8E6D0A-9700-AD4B-8A3A-46C220F42124}" presName="parentLeftMargin" presStyleLbl="node1" presStyleIdx="1" presStyleCnt="4"/>
      <dgm:spPr/>
    </dgm:pt>
    <dgm:pt modelId="{C90AF1C8-98A5-4B45-8A76-A4D4C56F3C7E}" type="pres">
      <dgm:prSet presAssocID="{EF8E6D0A-9700-AD4B-8A3A-46C220F421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19D674C-11AE-9F48-B463-86449E0089C8}" type="pres">
      <dgm:prSet presAssocID="{EF8E6D0A-9700-AD4B-8A3A-46C220F42124}" presName="negativeSpace" presStyleCnt="0"/>
      <dgm:spPr/>
    </dgm:pt>
    <dgm:pt modelId="{A1287450-F4AA-B142-90F5-4A8FB2BC00A2}" type="pres">
      <dgm:prSet presAssocID="{EF8E6D0A-9700-AD4B-8A3A-46C220F42124}" presName="childText" presStyleLbl="conFgAcc1" presStyleIdx="2" presStyleCnt="4">
        <dgm:presLayoutVars>
          <dgm:bulletEnabled val="1"/>
        </dgm:presLayoutVars>
      </dgm:prSet>
      <dgm:spPr/>
    </dgm:pt>
    <dgm:pt modelId="{7F873F2D-BB69-144D-AD7D-1B02C7B0869F}" type="pres">
      <dgm:prSet presAssocID="{608B15C5-4669-9D48-8782-4F44529E6963}" presName="spaceBetweenRectangles" presStyleCnt="0"/>
      <dgm:spPr/>
    </dgm:pt>
    <dgm:pt modelId="{D2AAB8D4-D8E6-C14E-912F-CDA89065AB44}" type="pres">
      <dgm:prSet presAssocID="{CD47688F-A6B7-C94D-A48E-941B247C2F24}" presName="parentLin" presStyleCnt="0"/>
      <dgm:spPr/>
    </dgm:pt>
    <dgm:pt modelId="{31E359D2-2931-4345-AAFC-04C3E4AE0FA9}" type="pres">
      <dgm:prSet presAssocID="{CD47688F-A6B7-C94D-A48E-941B247C2F24}" presName="parentLeftMargin" presStyleLbl="node1" presStyleIdx="2" presStyleCnt="4"/>
      <dgm:spPr/>
    </dgm:pt>
    <dgm:pt modelId="{2828BC2C-7B9F-BA45-8708-98D9D52D52D7}" type="pres">
      <dgm:prSet presAssocID="{CD47688F-A6B7-C94D-A48E-941B247C2F2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A759B61-8E63-8242-B7DC-8C8D9BE8BCF2}" type="pres">
      <dgm:prSet presAssocID="{CD47688F-A6B7-C94D-A48E-941B247C2F24}" presName="negativeSpace" presStyleCnt="0"/>
      <dgm:spPr/>
    </dgm:pt>
    <dgm:pt modelId="{1A7B269F-2C53-5A49-BF9F-46AB6B7988AC}" type="pres">
      <dgm:prSet presAssocID="{CD47688F-A6B7-C94D-A48E-941B247C2F2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B11C833-9785-604D-B320-32AD225B21FD}" type="presOf" srcId="{2126F0F6-E468-4852-98C2-B5E95ED8BC53}" destId="{4A7C553A-D863-CE41-BD36-53459E4BEA03}" srcOrd="0" destOrd="0" presId="urn:microsoft.com/office/officeart/2005/8/layout/list1"/>
    <dgm:cxn modelId="{A861433F-1491-984D-AC07-7C8B4CBBBB22}" type="presOf" srcId="{EF8E6D0A-9700-AD4B-8A3A-46C220F42124}" destId="{C90AF1C8-98A5-4B45-8A76-A4D4C56F3C7E}" srcOrd="1" destOrd="0" presId="urn:microsoft.com/office/officeart/2005/8/layout/list1"/>
    <dgm:cxn modelId="{6F923F45-7090-7E46-A506-22596177CA1D}" type="presOf" srcId="{4085A2B2-E5E9-DD4F-8D40-1FDD8591212F}" destId="{D888FC21-FD35-EB40-B941-0126B024FCD3}" srcOrd="1" destOrd="0" presId="urn:microsoft.com/office/officeart/2005/8/layout/list1"/>
    <dgm:cxn modelId="{28548353-0574-8548-B25D-7A0246722AAC}" srcId="{2126F0F6-E468-4852-98C2-B5E95ED8BC53}" destId="{CD47688F-A6B7-C94D-A48E-941B247C2F24}" srcOrd="3" destOrd="0" parTransId="{41209ACB-0B2A-CC41-B3AB-4BB8BFBD79E3}" sibTransId="{3EB2AD14-5BB8-FC4E-9C8A-BD73B0A09E38}"/>
    <dgm:cxn modelId="{9BA0C954-6607-3347-B3AA-48563D85DB67}" type="presOf" srcId="{4085A2B2-E5E9-DD4F-8D40-1FDD8591212F}" destId="{ACD51435-5BA2-984F-8332-3B0E63373BAB}" srcOrd="0" destOrd="0" presId="urn:microsoft.com/office/officeart/2005/8/layout/list1"/>
    <dgm:cxn modelId="{2D542F57-6B75-A246-A7CF-9DE3670E2384}" type="presOf" srcId="{37FF5534-4F53-B84F-8C50-D3215B22E9F3}" destId="{B88C8177-43D3-CF42-B2EB-D8BEE2B3D597}" srcOrd="0" destOrd="1" presId="urn:microsoft.com/office/officeart/2005/8/layout/list1"/>
    <dgm:cxn modelId="{3D5ADE5B-3BBD-9D41-A5FD-29E222355C42}" type="presOf" srcId="{F23182B8-B102-694A-B6E6-A9861D412E92}" destId="{1A7B269F-2C53-5A49-BF9F-46AB6B7988AC}" srcOrd="0" destOrd="0" presId="urn:microsoft.com/office/officeart/2005/8/layout/list1"/>
    <dgm:cxn modelId="{7E82715E-C49F-2F49-8132-4D0FC141FA32}" type="presOf" srcId="{820E86F0-28E2-2D48-A5CB-5D93AD8F03F4}" destId="{A1287450-F4AA-B142-90F5-4A8FB2BC00A2}" srcOrd="0" destOrd="1" presId="urn:microsoft.com/office/officeart/2005/8/layout/list1"/>
    <dgm:cxn modelId="{E986C862-5B1A-8D41-9CBE-66718201E102}" type="presOf" srcId="{CD47688F-A6B7-C94D-A48E-941B247C2F24}" destId="{2828BC2C-7B9F-BA45-8708-98D9D52D52D7}" srcOrd="1" destOrd="0" presId="urn:microsoft.com/office/officeart/2005/8/layout/list1"/>
    <dgm:cxn modelId="{8861AC6B-B747-E142-9182-C0E9F4C5ED63}" type="presOf" srcId="{34191EB4-59AC-764E-A5EA-9BD5FF7B103A}" destId="{3DE1C36A-B72F-AA45-A98F-B5D795AD663F}" srcOrd="0" destOrd="0" presId="urn:microsoft.com/office/officeart/2005/8/layout/list1"/>
    <dgm:cxn modelId="{72551C71-E720-0842-AB90-10F6DB0A373B}" type="presOf" srcId="{6DC00BD7-84FA-F849-82C5-CFBA40FFA9C8}" destId="{B88C8177-43D3-CF42-B2EB-D8BEE2B3D597}" srcOrd="0" destOrd="0" presId="urn:microsoft.com/office/officeart/2005/8/layout/list1"/>
    <dgm:cxn modelId="{86BBB8A1-BD13-2D48-AEC3-62890C6BE997}" srcId="{CD47688F-A6B7-C94D-A48E-941B247C2F24}" destId="{F23182B8-B102-694A-B6E6-A9861D412E92}" srcOrd="0" destOrd="0" parTransId="{CAC624A2-3A17-0E4D-8114-30E3EDF061FC}" sibTransId="{E0E6567D-FA42-D84C-AF54-110609306CDF}"/>
    <dgm:cxn modelId="{BD3E93A3-A42E-F643-95C0-834334401906}" srcId="{EF8E6D0A-9700-AD4B-8A3A-46C220F42124}" destId="{820E86F0-28E2-2D48-A5CB-5D93AD8F03F4}" srcOrd="1" destOrd="0" parTransId="{6CC038F8-9911-B14B-9ACF-D4670F62630F}" sibTransId="{7BA0732F-BAE2-EC4B-85A0-58BF7034F48F}"/>
    <dgm:cxn modelId="{53BF70A4-6213-5D45-9B54-9042D4A33D31}" srcId="{4085A2B2-E5E9-DD4F-8D40-1FDD8591212F}" destId="{6DC00BD7-84FA-F849-82C5-CFBA40FFA9C8}" srcOrd="0" destOrd="0" parTransId="{BB53B4F8-4BC7-BB44-AADC-273E6367C364}" sibTransId="{09E61AC4-DDCD-424C-9AED-8D83B2873E8B}"/>
    <dgm:cxn modelId="{238DB5A5-57CC-BD41-ABA6-2E394BD3CA1C}" type="presOf" srcId="{EF8E6D0A-9700-AD4B-8A3A-46C220F42124}" destId="{1355BE9A-BCC9-D544-8662-49C615297348}" srcOrd="0" destOrd="0" presId="urn:microsoft.com/office/officeart/2005/8/layout/list1"/>
    <dgm:cxn modelId="{429C44A6-F6C4-3740-89CD-BC1CD3F4B637}" srcId="{2126F0F6-E468-4852-98C2-B5E95ED8BC53}" destId="{4085A2B2-E5E9-DD4F-8D40-1FDD8591212F}" srcOrd="1" destOrd="0" parTransId="{7C197010-BDB4-6B41-BA4B-DA69FC174BA0}" sibTransId="{FD9E74C0-EBC3-B347-9C5E-D83884C6404F}"/>
    <dgm:cxn modelId="{AE6A04BE-4AA1-104F-9FE6-7D4754051D40}" type="presOf" srcId="{FF474D52-8F1F-D844-9D6E-18B4727D1DBD}" destId="{1A7B269F-2C53-5A49-BF9F-46AB6B7988AC}" srcOrd="0" destOrd="1" presId="urn:microsoft.com/office/officeart/2005/8/layout/list1"/>
    <dgm:cxn modelId="{8C4859C7-E194-9B40-939E-421F54E7CE51}" srcId="{CD47688F-A6B7-C94D-A48E-941B247C2F24}" destId="{FF474D52-8F1F-D844-9D6E-18B4727D1DBD}" srcOrd="1" destOrd="0" parTransId="{EE06DD7C-47C0-4E43-AFAF-06E7859AB0CF}" sibTransId="{5F068AE6-0F69-9D48-A8F3-8B0EA6A336EE}"/>
    <dgm:cxn modelId="{175646D0-9577-2345-9AED-78EB50DC7A0C}" srcId="{EF8E6D0A-9700-AD4B-8A3A-46C220F42124}" destId="{D2B8810E-2BCE-424B-9CD4-A524BBA41806}" srcOrd="0" destOrd="0" parTransId="{36CC3ED1-CABE-5542-8A9F-5A92444BE6E8}" sibTransId="{9A96933C-601E-464A-8111-AC60EBA251C7}"/>
    <dgm:cxn modelId="{7AB326D2-BF5D-7C4F-A0D5-B911CF11DDC6}" srcId="{2126F0F6-E468-4852-98C2-B5E95ED8BC53}" destId="{34191EB4-59AC-764E-A5EA-9BD5FF7B103A}" srcOrd="0" destOrd="0" parTransId="{E062C69F-400E-E845-9663-17859244F6EF}" sibTransId="{886A5A29-16D8-974C-8160-1A54072F686E}"/>
    <dgm:cxn modelId="{B9454EE5-5E4B-6B49-BAB9-D577A0CE7A93}" type="presOf" srcId="{CD47688F-A6B7-C94D-A48E-941B247C2F24}" destId="{31E359D2-2931-4345-AAFC-04C3E4AE0FA9}" srcOrd="0" destOrd="0" presId="urn:microsoft.com/office/officeart/2005/8/layout/list1"/>
    <dgm:cxn modelId="{C05302ED-B2A8-404D-BBA8-6D37E478EF36}" type="presOf" srcId="{34191EB4-59AC-764E-A5EA-9BD5FF7B103A}" destId="{D854B54A-9B40-2C4F-A8B7-5B80FACD1672}" srcOrd="1" destOrd="0" presId="urn:microsoft.com/office/officeart/2005/8/layout/list1"/>
    <dgm:cxn modelId="{1BCFC4F5-5A72-384F-A3A4-DD49A996A7DA}" type="presOf" srcId="{D2B8810E-2BCE-424B-9CD4-A524BBA41806}" destId="{A1287450-F4AA-B142-90F5-4A8FB2BC00A2}" srcOrd="0" destOrd="0" presId="urn:microsoft.com/office/officeart/2005/8/layout/list1"/>
    <dgm:cxn modelId="{63C7FBF7-4484-3041-91F5-16C7A98AD75A}" srcId="{2126F0F6-E468-4852-98C2-B5E95ED8BC53}" destId="{EF8E6D0A-9700-AD4B-8A3A-46C220F42124}" srcOrd="2" destOrd="0" parTransId="{BFE6A86D-E0B4-2C41-BD5D-EA8AC60F52FC}" sibTransId="{608B15C5-4669-9D48-8782-4F44529E6963}"/>
    <dgm:cxn modelId="{3518CBFB-D10B-AF42-8215-859F64BFC312}" srcId="{4085A2B2-E5E9-DD4F-8D40-1FDD8591212F}" destId="{37FF5534-4F53-B84F-8C50-D3215B22E9F3}" srcOrd="1" destOrd="0" parTransId="{DC2D15F8-EBFF-8E48-B460-63F57F32A569}" sibTransId="{429940EA-411D-4E4D-A39A-C0A84B3F2BF7}"/>
    <dgm:cxn modelId="{3BD0D987-7485-EB40-953E-CFC4E5B9334A}" type="presParOf" srcId="{4A7C553A-D863-CE41-BD36-53459E4BEA03}" destId="{01909292-E54B-7741-89B8-9670368BE73D}" srcOrd="0" destOrd="0" presId="urn:microsoft.com/office/officeart/2005/8/layout/list1"/>
    <dgm:cxn modelId="{D50C2E61-B358-7C4E-AFB7-C3586D4F9D95}" type="presParOf" srcId="{01909292-E54B-7741-89B8-9670368BE73D}" destId="{3DE1C36A-B72F-AA45-A98F-B5D795AD663F}" srcOrd="0" destOrd="0" presId="urn:microsoft.com/office/officeart/2005/8/layout/list1"/>
    <dgm:cxn modelId="{7FA9586D-7703-CA4C-A8DF-F68D1EDE1FF4}" type="presParOf" srcId="{01909292-E54B-7741-89B8-9670368BE73D}" destId="{D854B54A-9B40-2C4F-A8B7-5B80FACD1672}" srcOrd="1" destOrd="0" presId="urn:microsoft.com/office/officeart/2005/8/layout/list1"/>
    <dgm:cxn modelId="{759FB98D-7695-F34E-BCD2-647554E3A073}" type="presParOf" srcId="{4A7C553A-D863-CE41-BD36-53459E4BEA03}" destId="{51462AFE-E225-834F-BA13-1D94FC722532}" srcOrd="1" destOrd="0" presId="urn:microsoft.com/office/officeart/2005/8/layout/list1"/>
    <dgm:cxn modelId="{0E52931E-8180-E349-8941-BD848F09E972}" type="presParOf" srcId="{4A7C553A-D863-CE41-BD36-53459E4BEA03}" destId="{F59B8353-4696-6A4A-A786-854AE319F9E7}" srcOrd="2" destOrd="0" presId="urn:microsoft.com/office/officeart/2005/8/layout/list1"/>
    <dgm:cxn modelId="{F90CC658-9ECE-E94E-9290-AA2A9F0428CE}" type="presParOf" srcId="{4A7C553A-D863-CE41-BD36-53459E4BEA03}" destId="{44B12C69-160A-AB41-801B-D23D71379956}" srcOrd="3" destOrd="0" presId="urn:microsoft.com/office/officeart/2005/8/layout/list1"/>
    <dgm:cxn modelId="{74F4870D-0CCD-B047-B0EA-7B8D21DDCC89}" type="presParOf" srcId="{4A7C553A-D863-CE41-BD36-53459E4BEA03}" destId="{8D729EE9-04B3-914A-B02A-0A23DF9CA917}" srcOrd="4" destOrd="0" presId="urn:microsoft.com/office/officeart/2005/8/layout/list1"/>
    <dgm:cxn modelId="{0EEDB9EE-8E24-134D-9C54-733221DCCA18}" type="presParOf" srcId="{8D729EE9-04B3-914A-B02A-0A23DF9CA917}" destId="{ACD51435-5BA2-984F-8332-3B0E63373BAB}" srcOrd="0" destOrd="0" presId="urn:microsoft.com/office/officeart/2005/8/layout/list1"/>
    <dgm:cxn modelId="{E4A0F3ED-C618-AD45-A6DC-D78FC01C707A}" type="presParOf" srcId="{8D729EE9-04B3-914A-B02A-0A23DF9CA917}" destId="{D888FC21-FD35-EB40-B941-0126B024FCD3}" srcOrd="1" destOrd="0" presId="urn:microsoft.com/office/officeart/2005/8/layout/list1"/>
    <dgm:cxn modelId="{96CADB00-3191-2E44-AB06-53A08591B847}" type="presParOf" srcId="{4A7C553A-D863-CE41-BD36-53459E4BEA03}" destId="{00E273DE-4209-E946-8FD8-3CBFB059E476}" srcOrd="5" destOrd="0" presId="urn:microsoft.com/office/officeart/2005/8/layout/list1"/>
    <dgm:cxn modelId="{04E6AF09-82EC-B24B-97E6-AC41D8F3528B}" type="presParOf" srcId="{4A7C553A-D863-CE41-BD36-53459E4BEA03}" destId="{B88C8177-43D3-CF42-B2EB-D8BEE2B3D597}" srcOrd="6" destOrd="0" presId="urn:microsoft.com/office/officeart/2005/8/layout/list1"/>
    <dgm:cxn modelId="{E8A09E2B-E261-B145-A467-17BF9AAE49C1}" type="presParOf" srcId="{4A7C553A-D863-CE41-BD36-53459E4BEA03}" destId="{69458DC1-05CE-BA42-B246-A360204509B6}" srcOrd="7" destOrd="0" presId="urn:microsoft.com/office/officeart/2005/8/layout/list1"/>
    <dgm:cxn modelId="{87F32D5D-9294-DD45-9705-7EB50611C30A}" type="presParOf" srcId="{4A7C553A-D863-CE41-BD36-53459E4BEA03}" destId="{2DEDF25F-D9E9-2F41-BDAE-98BA45334133}" srcOrd="8" destOrd="0" presId="urn:microsoft.com/office/officeart/2005/8/layout/list1"/>
    <dgm:cxn modelId="{6656F147-EB97-1D46-BAB3-747437FFA9E7}" type="presParOf" srcId="{2DEDF25F-D9E9-2F41-BDAE-98BA45334133}" destId="{1355BE9A-BCC9-D544-8662-49C615297348}" srcOrd="0" destOrd="0" presId="urn:microsoft.com/office/officeart/2005/8/layout/list1"/>
    <dgm:cxn modelId="{58F70B3C-85FE-AE4D-A58C-F4CF32046B1F}" type="presParOf" srcId="{2DEDF25F-D9E9-2F41-BDAE-98BA45334133}" destId="{C90AF1C8-98A5-4B45-8A76-A4D4C56F3C7E}" srcOrd="1" destOrd="0" presId="urn:microsoft.com/office/officeart/2005/8/layout/list1"/>
    <dgm:cxn modelId="{AED4EAD6-976B-C248-913B-5C4310584B68}" type="presParOf" srcId="{4A7C553A-D863-CE41-BD36-53459E4BEA03}" destId="{819D674C-11AE-9F48-B463-86449E0089C8}" srcOrd="9" destOrd="0" presId="urn:microsoft.com/office/officeart/2005/8/layout/list1"/>
    <dgm:cxn modelId="{2F624C70-6C1B-6B40-BA9B-78485A7CC3FD}" type="presParOf" srcId="{4A7C553A-D863-CE41-BD36-53459E4BEA03}" destId="{A1287450-F4AA-B142-90F5-4A8FB2BC00A2}" srcOrd="10" destOrd="0" presId="urn:microsoft.com/office/officeart/2005/8/layout/list1"/>
    <dgm:cxn modelId="{D666F8E1-9AE3-A742-AF02-AAB2FDA3F758}" type="presParOf" srcId="{4A7C553A-D863-CE41-BD36-53459E4BEA03}" destId="{7F873F2D-BB69-144D-AD7D-1B02C7B0869F}" srcOrd="11" destOrd="0" presId="urn:microsoft.com/office/officeart/2005/8/layout/list1"/>
    <dgm:cxn modelId="{38775016-08F2-D641-9D20-482B5FA32F87}" type="presParOf" srcId="{4A7C553A-D863-CE41-BD36-53459E4BEA03}" destId="{D2AAB8D4-D8E6-C14E-912F-CDA89065AB44}" srcOrd="12" destOrd="0" presId="urn:microsoft.com/office/officeart/2005/8/layout/list1"/>
    <dgm:cxn modelId="{A8678E56-D087-EF4B-9DE5-C9BDA759EB58}" type="presParOf" srcId="{D2AAB8D4-D8E6-C14E-912F-CDA89065AB44}" destId="{31E359D2-2931-4345-AAFC-04C3E4AE0FA9}" srcOrd="0" destOrd="0" presId="urn:microsoft.com/office/officeart/2005/8/layout/list1"/>
    <dgm:cxn modelId="{1BF9E3A2-D2F7-8248-9C47-17E63EA47BED}" type="presParOf" srcId="{D2AAB8D4-D8E6-C14E-912F-CDA89065AB44}" destId="{2828BC2C-7B9F-BA45-8708-98D9D52D52D7}" srcOrd="1" destOrd="0" presId="urn:microsoft.com/office/officeart/2005/8/layout/list1"/>
    <dgm:cxn modelId="{DF63D634-5223-7C46-9EF0-0C75416DB1DC}" type="presParOf" srcId="{4A7C553A-D863-CE41-BD36-53459E4BEA03}" destId="{DA759B61-8E63-8242-B7DC-8C8D9BE8BCF2}" srcOrd="13" destOrd="0" presId="urn:microsoft.com/office/officeart/2005/8/layout/list1"/>
    <dgm:cxn modelId="{16CB838C-0658-1641-B8F4-8B4F7CC3283F}" type="presParOf" srcId="{4A7C553A-D863-CE41-BD36-53459E4BEA03}" destId="{1A7B269F-2C53-5A49-BF9F-46AB6B7988AC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26F0F6-E468-4852-98C2-B5E95ED8BC53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48C452-DC25-1941-83F8-84C37A2BD482}">
      <dgm:prSet/>
      <dgm:spPr/>
      <dgm:t>
        <a:bodyPr/>
        <a:lstStyle/>
        <a:p>
          <a:r>
            <a:rPr lang="id-ID" b="1"/>
            <a:t>3. Tools and Techniques:</a:t>
          </a:r>
          <a:endParaRPr lang="id-ID"/>
        </a:p>
      </dgm:t>
    </dgm:pt>
    <dgm:pt modelId="{1CE915ED-D70B-EB40-A996-04046B701025}" type="parTrans" cxnId="{1463F775-FC6C-1847-AAB8-3D0845577F9D}">
      <dgm:prSet/>
      <dgm:spPr/>
      <dgm:t>
        <a:bodyPr/>
        <a:lstStyle/>
        <a:p>
          <a:endParaRPr lang="ru-RU"/>
        </a:p>
      </dgm:t>
    </dgm:pt>
    <dgm:pt modelId="{8BC707BB-4F23-6A44-9B9F-32827D3F0A63}" type="sibTrans" cxnId="{1463F775-FC6C-1847-AAB8-3D0845577F9D}">
      <dgm:prSet/>
      <dgm:spPr/>
      <dgm:t>
        <a:bodyPr/>
        <a:lstStyle/>
        <a:p>
          <a:endParaRPr lang="ru-RU"/>
        </a:p>
      </dgm:t>
    </dgm:pt>
    <dgm:pt modelId="{61A4F06F-F683-864D-8C0C-D3F042F722C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 b="1"/>
            <a:t>Libraries Used:</a:t>
          </a:r>
          <a:endParaRPr lang="id-ID"/>
        </a:p>
      </dgm:t>
    </dgm:pt>
    <dgm:pt modelId="{53AC107F-A33D-2F4C-9DDB-4078976EE533}" type="parTrans" cxnId="{444FBBA6-806D-5643-9C33-B75AC2DCA1CD}">
      <dgm:prSet/>
      <dgm:spPr/>
      <dgm:t>
        <a:bodyPr/>
        <a:lstStyle/>
        <a:p>
          <a:endParaRPr lang="ru-RU"/>
        </a:p>
      </dgm:t>
    </dgm:pt>
    <dgm:pt modelId="{D376A223-8DB1-0746-B6F2-5DB7723660D2}" type="sibTrans" cxnId="{444FBBA6-806D-5643-9C33-B75AC2DCA1CD}">
      <dgm:prSet/>
      <dgm:spPr/>
      <dgm:t>
        <a:bodyPr/>
        <a:lstStyle/>
        <a:p>
          <a:endParaRPr lang="ru-RU"/>
        </a:p>
      </dgm:t>
    </dgm:pt>
    <dgm:pt modelId="{1E7E6165-D4E3-744C-A8A8-8A591961994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 b="1" dirty="0" err="1"/>
            <a:t>Pandas</a:t>
          </a:r>
          <a:r>
            <a:rPr lang="id-ID" dirty="0"/>
            <a:t> </a:t>
          </a:r>
          <a:r>
            <a:rPr lang="id-ID" dirty="0" err="1"/>
            <a:t>for</a:t>
          </a:r>
          <a:r>
            <a:rPr lang="id-ID" dirty="0"/>
            <a:t> data </a:t>
          </a:r>
          <a:r>
            <a:rPr lang="id-ID" dirty="0" err="1"/>
            <a:t>manipulation</a:t>
          </a:r>
          <a:r>
            <a:rPr lang="id-ID" dirty="0"/>
            <a:t>.</a:t>
          </a:r>
        </a:p>
      </dgm:t>
    </dgm:pt>
    <dgm:pt modelId="{F1EB0D78-645F-5E49-9C6A-96CD15BC7BAA}" type="parTrans" cxnId="{2BACA585-E852-7248-B213-244A569EA21D}">
      <dgm:prSet/>
      <dgm:spPr/>
      <dgm:t>
        <a:bodyPr/>
        <a:lstStyle/>
        <a:p>
          <a:endParaRPr lang="ru-RU"/>
        </a:p>
      </dgm:t>
    </dgm:pt>
    <dgm:pt modelId="{9408197A-6542-6B42-8F44-4FCB82D0FE23}" type="sibTrans" cxnId="{2BACA585-E852-7248-B213-244A569EA21D}">
      <dgm:prSet/>
      <dgm:spPr/>
      <dgm:t>
        <a:bodyPr/>
        <a:lstStyle/>
        <a:p>
          <a:endParaRPr lang="ru-RU"/>
        </a:p>
      </dgm:t>
    </dgm:pt>
    <dgm:pt modelId="{91F4E070-135A-4048-8818-63AD5F28730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 b="1" dirty="0" err="1"/>
            <a:t>NumPy</a:t>
          </a:r>
          <a:r>
            <a:rPr lang="id-ID" dirty="0"/>
            <a:t> </a:t>
          </a:r>
          <a:r>
            <a:rPr lang="id-ID" dirty="0" err="1"/>
            <a:t>for</a:t>
          </a:r>
          <a:r>
            <a:rPr lang="id-ID" dirty="0"/>
            <a:t> </a:t>
          </a:r>
          <a:r>
            <a:rPr lang="id-ID" dirty="0" err="1"/>
            <a:t>mathematical</a:t>
          </a:r>
          <a:r>
            <a:rPr lang="id-ID" dirty="0"/>
            <a:t> </a:t>
          </a:r>
          <a:r>
            <a:rPr lang="id-ID" dirty="0" err="1"/>
            <a:t>operations</a:t>
          </a:r>
          <a:r>
            <a:rPr lang="id-ID" dirty="0"/>
            <a:t>.</a:t>
          </a:r>
        </a:p>
      </dgm:t>
    </dgm:pt>
    <dgm:pt modelId="{603473A4-151B-8044-A54D-C6D45340B51E}" type="parTrans" cxnId="{D11E0846-6B2D-3D4E-A7AE-FC3264E547DA}">
      <dgm:prSet/>
      <dgm:spPr/>
      <dgm:t>
        <a:bodyPr/>
        <a:lstStyle/>
        <a:p>
          <a:endParaRPr lang="ru-RU"/>
        </a:p>
      </dgm:t>
    </dgm:pt>
    <dgm:pt modelId="{F3D9AA8F-5FAF-0B4A-892D-01BA18D36337}" type="sibTrans" cxnId="{D11E0846-6B2D-3D4E-A7AE-FC3264E547DA}">
      <dgm:prSet/>
      <dgm:spPr/>
      <dgm:t>
        <a:bodyPr/>
        <a:lstStyle/>
        <a:p>
          <a:endParaRPr lang="ru-RU"/>
        </a:p>
      </dgm:t>
    </dgm:pt>
    <dgm:pt modelId="{6597AAF7-209E-0540-97C4-40DF5F7E6980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 b="1" dirty="0" err="1"/>
            <a:t>BeautifulSoup</a:t>
          </a:r>
          <a:r>
            <a:rPr lang="id-ID" dirty="0"/>
            <a:t>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b="1" dirty="0" err="1"/>
            <a:t>Requests</a:t>
          </a:r>
          <a:r>
            <a:rPr lang="id-ID" dirty="0"/>
            <a:t> </a:t>
          </a:r>
          <a:r>
            <a:rPr lang="id-ID" dirty="0" err="1"/>
            <a:t>for</a:t>
          </a:r>
          <a:r>
            <a:rPr lang="id-ID" dirty="0"/>
            <a:t> web </a:t>
          </a:r>
          <a:r>
            <a:rPr lang="id-ID" dirty="0" err="1"/>
            <a:t>scraping</a:t>
          </a:r>
          <a:r>
            <a:rPr lang="id-ID" dirty="0"/>
            <a:t> </a:t>
          </a:r>
          <a:r>
            <a:rPr lang="id-ID" dirty="0" err="1"/>
            <a:t>and</a:t>
          </a:r>
          <a:r>
            <a:rPr lang="id-ID" dirty="0"/>
            <a:t> API </a:t>
          </a:r>
          <a:r>
            <a:rPr lang="id-ID" dirty="0" err="1"/>
            <a:t>integration</a:t>
          </a:r>
          <a:r>
            <a:rPr lang="id-ID" dirty="0"/>
            <a:t>.</a:t>
          </a:r>
        </a:p>
      </dgm:t>
    </dgm:pt>
    <dgm:pt modelId="{801C3703-CF41-FD48-BE74-BB70E8F647C5}" type="parTrans" cxnId="{3E941FDF-A4D7-FD40-9CBA-D47F5C528FE4}">
      <dgm:prSet/>
      <dgm:spPr/>
      <dgm:t>
        <a:bodyPr/>
        <a:lstStyle/>
        <a:p>
          <a:endParaRPr lang="ru-RU"/>
        </a:p>
      </dgm:t>
    </dgm:pt>
    <dgm:pt modelId="{2910E8A0-E56D-5042-A29B-3AAC7A816543}" type="sibTrans" cxnId="{3E941FDF-A4D7-FD40-9CBA-D47F5C528FE4}">
      <dgm:prSet/>
      <dgm:spPr/>
      <dgm:t>
        <a:bodyPr/>
        <a:lstStyle/>
        <a:p>
          <a:endParaRPr lang="ru-RU"/>
        </a:p>
      </dgm:t>
    </dgm:pt>
    <dgm:pt modelId="{1F365927-652D-9F44-95C8-66B2E6F98AF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 b="1"/>
            <a:t>API Integration:</a:t>
          </a:r>
          <a:endParaRPr lang="id-ID"/>
        </a:p>
      </dgm:t>
    </dgm:pt>
    <dgm:pt modelId="{B5E72119-4809-6743-A9EA-FE37D1885AD6}" type="parTrans" cxnId="{1C89173D-0A4F-3343-8677-33CA316BD4A1}">
      <dgm:prSet/>
      <dgm:spPr/>
      <dgm:t>
        <a:bodyPr/>
        <a:lstStyle/>
        <a:p>
          <a:endParaRPr lang="ru-RU"/>
        </a:p>
      </dgm:t>
    </dgm:pt>
    <dgm:pt modelId="{DF3A7F30-7046-AA4A-9C95-084C18103FB0}" type="sibTrans" cxnId="{1C89173D-0A4F-3343-8677-33CA316BD4A1}">
      <dgm:prSet/>
      <dgm:spPr/>
      <dgm:t>
        <a:bodyPr/>
        <a:lstStyle/>
        <a:p>
          <a:endParaRPr lang="ru-RU"/>
        </a:p>
      </dgm:t>
    </dgm:pt>
    <dgm:pt modelId="{D28EB200-21FF-1E4B-B063-72412BCE08A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/>
            <a:t>Automated data extraction with Python functions to retrieve rocket, payload, and core details via SpaceX’s API.</a:t>
          </a:r>
        </a:p>
      </dgm:t>
    </dgm:pt>
    <dgm:pt modelId="{76C0AD74-C33B-0C4A-B784-3DB95FB1292A}" type="parTrans" cxnId="{D9EC946F-F0CD-D748-B43D-4CAF52F83684}">
      <dgm:prSet/>
      <dgm:spPr/>
      <dgm:t>
        <a:bodyPr/>
        <a:lstStyle/>
        <a:p>
          <a:endParaRPr lang="ru-RU"/>
        </a:p>
      </dgm:t>
    </dgm:pt>
    <dgm:pt modelId="{9280082F-0B68-CA47-B96C-2088CD96FCC5}" type="sibTrans" cxnId="{D9EC946F-F0CD-D748-B43D-4CAF52F83684}">
      <dgm:prSet/>
      <dgm:spPr/>
      <dgm:t>
        <a:bodyPr/>
        <a:lstStyle/>
        <a:p>
          <a:endParaRPr lang="ru-RU"/>
        </a:p>
      </dgm:t>
    </dgm:pt>
    <dgm:pt modelId="{5A25538A-7DA1-7343-9466-58C022EA046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 b="1"/>
            <a:t>Output:</a:t>
          </a:r>
          <a:endParaRPr lang="id-ID"/>
        </a:p>
      </dgm:t>
    </dgm:pt>
    <dgm:pt modelId="{65336C30-5AB1-5744-BC97-BCEA60D1B81D}" type="parTrans" cxnId="{5F8E3A5F-78B4-D441-AF12-BCF89C53CC3C}">
      <dgm:prSet/>
      <dgm:spPr/>
      <dgm:t>
        <a:bodyPr/>
        <a:lstStyle/>
        <a:p>
          <a:endParaRPr lang="ru-RU"/>
        </a:p>
      </dgm:t>
    </dgm:pt>
    <dgm:pt modelId="{B527C281-5761-2741-A20E-6C97F8C83E06}" type="sibTrans" cxnId="{5F8E3A5F-78B4-D441-AF12-BCF89C53CC3C}">
      <dgm:prSet/>
      <dgm:spPr/>
      <dgm:t>
        <a:bodyPr/>
        <a:lstStyle/>
        <a:p>
          <a:endParaRPr lang="ru-RU"/>
        </a:p>
      </dgm:t>
    </dgm:pt>
    <dgm:pt modelId="{902E352D-7B02-FE4F-92D6-D80B976C0192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d-ID"/>
            <a:t>Cleaned, consolidated dataset ready for exploratory data analysis and predictive modeling.</a:t>
          </a:r>
        </a:p>
      </dgm:t>
    </dgm:pt>
    <dgm:pt modelId="{2E5B254B-5459-6F4B-921D-47AD90D153A0}" type="parTrans" cxnId="{04348A71-A912-7B4C-ACF7-350F6D00B741}">
      <dgm:prSet/>
      <dgm:spPr/>
      <dgm:t>
        <a:bodyPr/>
        <a:lstStyle/>
        <a:p>
          <a:endParaRPr lang="ru-RU"/>
        </a:p>
      </dgm:t>
    </dgm:pt>
    <dgm:pt modelId="{2BDA2211-677D-3F4B-8EAA-950CBAD422A0}" type="sibTrans" cxnId="{04348A71-A912-7B4C-ACF7-350F6D00B741}">
      <dgm:prSet/>
      <dgm:spPr/>
      <dgm:t>
        <a:bodyPr/>
        <a:lstStyle/>
        <a:p>
          <a:endParaRPr lang="ru-RU"/>
        </a:p>
      </dgm:t>
    </dgm:pt>
    <dgm:pt modelId="{4A7C553A-D863-CE41-BD36-53459E4BEA03}" type="pres">
      <dgm:prSet presAssocID="{2126F0F6-E468-4852-98C2-B5E95ED8BC53}" presName="linear" presStyleCnt="0">
        <dgm:presLayoutVars>
          <dgm:dir/>
          <dgm:animLvl val="lvl"/>
          <dgm:resizeHandles val="exact"/>
        </dgm:presLayoutVars>
      </dgm:prSet>
      <dgm:spPr/>
    </dgm:pt>
    <dgm:pt modelId="{4547EDB5-4857-7A45-B3D9-430F7143FCE9}" type="pres">
      <dgm:prSet presAssocID="{1848C452-DC25-1941-83F8-84C37A2BD482}" presName="parentLin" presStyleCnt="0"/>
      <dgm:spPr/>
    </dgm:pt>
    <dgm:pt modelId="{9D33BE4C-D88F-3543-B5A4-B161527CBABA}" type="pres">
      <dgm:prSet presAssocID="{1848C452-DC25-1941-83F8-84C37A2BD482}" presName="parentLeftMargin" presStyleLbl="node1" presStyleIdx="0" presStyleCnt="4"/>
      <dgm:spPr/>
    </dgm:pt>
    <dgm:pt modelId="{1C76E201-DDF4-0449-B9B8-935BE8541369}" type="pres">
      <dgm:prSet presAssocID="{1848C452-DC25-1941-83F8-84C37A2BD48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0F7161A-2696-D14F-8721-4E471382B0F5}" type="pres">
      <dgm:prSet presAssocID="{1848C452-DC25-1941-83F8-84C37A2BD482}" presName="negativeSpace" presStyleCnt="0"/>
      <dgm:spPr/>
    </dgm:pt>
    <dgm:pt modelId="{9BC55700-A861-D144-BDB8-37386B06135F}" type="pres">
      <dgm:prSet presAssocID="{1848C452-DC25-1941-83F8-84C37A2BD482}" presName="childText" presStyleLbl="conFgAcc1" presStyleIdx="0" presStyleCnt="4">
        <dgm:presLayoutVars>
          <dgm:bulletEnabled val="1"/>
        </dgm:presLayoutVars>
      </dgm:prSet>
      <dgm:spPr/>
    </dgm:pt>
    <dgm:pt modelId="{B650A638-89CC-6842-955A-792F3D0DA2AF}" type="pres">
      <dgm:prSet presAssocID="{8BC707BB-4F23-6A44-9B9F-32827D3F0A63}" presName="spaceBetweenRectangles" presStyleCnt="0"/>
      <dgm:spPr/>
    </dgm:pt>
    <dgm:pt modelId="{ECA26AA6-BCCB-7240-9256-514B9FFA56C3}" type="pres">
      <dgm:prSet presAssocID="{61A4F06F-F683-864D-8C0C-D3F042F722CD}" presName="parentLin" presStyleCnt="0"/>
      <dgm:spPr/>
    </dgm:pt>
    <dgm:pt modelId="{D477B264-0C37-2845-BFC3-7AFFB41E9F3C}" type="pres">
      <dgm:prSet presAssocID="{61A4F06F-F683-864D-8C0C-D3F042F722CD}" presName="parentLeftMargin" presStyleLbl="node1" presStyleIdx="0" presStyleCnt="4"/>
      <dgm:spPr/>
    </dgm:pt>
    <dgm:pt modelId="{B46B0B8C-6345-384A-9553-713F776A6F3A}" type="pres">
      <dgm:prSet presAssocID="{61A4F06F-F683-864D-8C0C-D3F042F722C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779F16-E093-E349-822C-216499A14725}" type="pres">
      <dgm:prSet presAssocID="{61A4F06F-F683-864D-8C0C-D3F042F722CD}" presName="negativeSpace" presStyleCnt="0"/>
      <dgm:spPr/>
    </dgm:pt>
    <dgm:pt modelId="{E07B5AD9-5536-5F43-8C42-B4A1CC0E228E}" type="pres">
      <dgm:prSet presAssocID="{61A4F06F-F683-864D-8C0C-D3F042F722CD}" presName="childText" presStyleLbl="conFgAcc1" presStyleIdx="1" presStyleCnt="4">
        <dgm:presLayoutVars>
          <dgm:bulletEnabled val="1"/>
        </dgm:presLayoutVars>
      </dgm:prSet>
      <dgm:spPr/>
    </dgm:pt>
    <dgm:pt modelId="{B0FB6723-E85C-704D-BB40-427470F1E782}" type="pres">
      <dgm:prSet presAssocID="{D376A223-8DB1-0746-B6F2-5DB7723660D2}" presName="spaceBetweenRectangles" presStyleCnt="0"/>
      <dgm:spPr/>
    </dgm:pt>
    <dgm:pt modelId="{F36A9745-0A3A-374E-8B95-5064BA249D8D}" type="pres">
      <dgm:prSet presAssocID="{1F365927-652D-9F44-95C8-66B2E6F98AF7}" presName="parentLin" presStyleCnt="0"/>
      <dgm:spPr/>
    </dgm:pt>
    <dgm:pt modelId="{11BDA18C-AEEE-F74F-B3CB-12655F60447F}" type="pres">
      <dgm:prSet presAssocID="{1F365927-652D-9F44-95C8-66B2E6F98AF7}" presName="parentLeftMargin" presStyleLbl="node1" presStyleIdx="1" presStyleCnt="4"/>
      <dgm:spPr/>
    </dgm:pt>
    <dgm:pt modelId="{E0E70506-712B-5344-87AC-64A2E0E93DC0}" type="pres">
      <dgm:prSet presAssocID="{1F365927-652D-9F44-95C8-66B2E6F98A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033152A-E767-F945-A424-735A0A850832}" type="pres">
      <dgm:prSet presAssocID="{1F365927-652D-9F44-95C8-66B2E6F98AF7}" presName="negativeSpace" presStyleCnt="0"/>
      <dgm:spPr/>
    </dgm:pt>
    <dgm:pt modelId="{9FE81FC4-A21C-1F4B-9C38-7DF13CE7613D}" type="pres">
      <dgm:prSet presAssocID="{1F365927-652D-9F44-95C8-66B2E6F98AF7}" presName="childText" presStyleLbl="conFgAcc1" presStyleIdx="2" presStyleCnt="4">
        <dgm:presLayoutVars>
          <dgm:bulletEnabled val="1"/>
        </dgm:presLayoutVars>
      </dgm:prSet>
      <dgm:spPr/>
    </dgm:pt>
    <dgm:pt modelId="{F849C607-0515-484A-96DF-37B613B7F029}" type="pres">
      <dgm:prSet presAssocID="{DF3A7F30-7046-AA4A-9C95-084C18103FB0}" presName="spaceBetweenRectangles" presStyleCnt="0"/>
      <dgm:spPr/>
    </dgm:pt>
    <dgm:pt modelId="{BFEFABEA-FAEB-F040-B51F-2CAAC6531668}" type="pres">
      <dgm:prSet presAssocID="{5A25538A-7DA1-7343-9466-58C022EA046F}" presName="parentLin" presStyleCnt="0"/>
      <dgm:spPr/>
    </dgm:pt>
    <dgm:pt modelId="{0B55F695-DE35-E64B-A3C2-F65847533773}" type="pres">
      <dgm:prSet presAssocID="{5A25538A-7DA1-7343-9466-58C022EA046F}" presName="parentLeftMargin" presStyleLbl="node1" presStyleIdx="2" presStyleCnt="4"/>
      <dgm:spPr/>
    </dgm:pt>
    <dgm:pt modelId="{69CD6871-59FA-6840-9123-C7ABB29443B0}" type="pres">
      <dgm:prSet presAssocID="{5A25538A-7DA1-7343-9466-58C022EA046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CFE340A-E441-B54D-8C15-1C90828A70F4}" type="pres">
      <dgm:prSet presAssocID="{5A25538A-7DA1-7343-9466-58C022EA046F}" presName="negativeSpace" presStyleCnt="0"/>
      <dgm:spPr/>
    </dgm:pt>
    <dgm:pt modelId="{A98D3AB1-6859-E74F-A100-A6F57BC27274}" type="pres">
      <dgm:prSet presAssocID="{5A25538A-7DA1-7343-9466-58C022EA046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AB80D0B-CD97-A645-B54A-A0F98AF76907}" type="presOf" srcId="{5A25538A-7DA1-7343-9466-58C022EA046F}" destId="{69CD6871-59FA-6840-9123-C7ABB29443B0}" srcOrd="1" destOrd="0" presId="urn:microsoft.com/office/officeart/2005/8/layout/list1"/>
    <dgm:cxn modelId="{07AF2913-D48D-F24C-9F00-8051A57CFE02}" type="presOf" srcId="{1F365927-652D-9F44-95C8-66B2E6F98AF7}" destId="{11BDA18C-AEEE-F74F-B3CB-12655F60447F}" srcOrd="0" destOrd="0" presId="urn:microsoft.com/office/officeart/2005/8/layout/list1"/>
    <dgm:cxn modelId="{7EEF731E-D1B8-164F-A14C-F75BF0F29DD3}" type="presOf" srcId="{61A4F06F-F683-864D-8C0C-D3F042F722CD}" destId="{B46B0B8C-6345-384A-9553-713F776A6F3A}" srcOrd="1" destOrd="0" presId="urn:microsoft.com/office/officeart/2005/8/layout/list1"/>
    <dgm:cxn modelId="{FB11C833-9785-604D-B320-32AD225B21FD}" type="presOf" srcId="{2126F0F6-E468-4852-98C2-B5E95ED8BC53}" destId="{4A7C553A-D863-CE41-BD36-53459E4BEA03}" srcOrd="0" destOrd="0" presId="urn:microsoft.com/office/officeart/2005/8/layout/list1"/>
    <dgm:cxn modelId="{1C89173D-0A4F-3343-8677-33CA316BD4A1}" srcId="{2126F0F6-E468-4852-98C2-B5E95ED8BC53}" destId="{1F365927-652D-9F44-95C8-66B2E6F98AF7}" srcOrd="2" destOrd="0" parTransId="{B5E72119-4809-6743-A9EA-FE37D1885AD6}" sibTransId="{DF3A7F30-7046-AA4A-9C95-084C18103FB0}"/>
    <dgm:cxn modelId="{D11E0846-6B2D-3D4E-A7AE-FC3264E547DA}" srcId="{61A4F06F-F683-864D-8C0C-D3F042F722CD}" destId="{91F4E070-135A-4048-8818-63AD5F287308}" srcOrd="1" destOrd="0" parTransId="{603473A4-151B-8044-A54D-C6D45340B51E}" sibTransId="{F3D9AA8F-5FAF-0B4A-892D-01BA18D36337}"/>
    <dgm:cxn modelId="{767C7E4D-3B52-834B-A2E5-0FFC0AB66B12}" type="presOf" srcId="{6597AAF7-209E-0540-97C4-40DF5F7E6980}" destId="{E07B5AD9-5536-5F43-8C42-B4A1CC0E228E}" srcOrd="0" destOrd="2" presId="urn:microsoft.com/office/officeart/2005/8/layout/list1"/>
    <dgm:cxn modelId="{5F8E3A5F-78B4-D441-AF12-BCF89C53CC3C}" srcId="{2126F0F6-E468-4852-98C2-B5E95ED8BC53}" destId="{5A25538A-7DA1-7343-9466-58C022EA046F}" srcOrd="3" destOrd="0" parTransId="{65336C30-5AB1-5744-BC97-BCEA60D1B81D}" sibTransId="{B527C281-5761-2741-A20E-6C97F8C83E06}"/>
    <dgm:cxn modelId="{B4D33C68-B575-5341-9FDF-CFD3073769FC}" type="presOf" srcId="{1848C452-DC25-1941-83F8-84C37A2BD482}" destId="{9D33BE4C-D88F-3543-B5A4-B161527CBABA}" srcOrd="0" destOrd="0" presId="urn:microsoft.com/office/officeart/2005/8/layout/list1"/>
    <dgm:cxn modelId="{C542436F-F86F-9C4D-94C1-98DCEDBD60A6}" type="presOf" srcId="{1E7E6165-D4E3-744C-A8A8-8A591961994B}" destId="{E07B5AD9-5536-5F43-8C42-B4A1CC0E228E}" srcOrd="0" destOrd="0" presId="urn:microsoft.com/office/officeart/2005/8/layout/list1"/>
    <dgm:cxn modelId="{D9EC946F-F0CD-D748-B43D-4CAF52F83684}" srcId="{1F365927-652D-9F44-95C8-66B2E6F98AF7}" destId="{D28EB200-21FF-1E4B-B063-72412BCE08AD}" srcOrd="0" destOrd="0" parTransId="{76C0AD74-C33B-0C4A-B784-3DB95FB1292A}" sibTransId="{9280082F-0B68-CA47-B96C-2088CD96FCC5}"/>
    <dgm:cxn modelId="{04348A71-A912-7B4C-ACF7-350F6D00B741}" srcId="{5A25538A-7DA1-7343-9466-58C022EA046F}" destId="{902E352D-7B02-FE4F-92D6-D80B976C0192}" srcOrd="0" destOrd="0" parTransId="{2E5B254B-5459-6F4B-921D-47AD90D153A0}" sibTransId="{2BDA2211-677D-3F4B-8EAA-950CBAD422A0}"/>
    <dgm:cxn modelId="{1463F775-FC6C-1847-AAB8-3D0845577F9D}" srcId="{2126F0F6-E468-4852-98C2-B5E95ED8BC53}" destId="{1848C452-DC25-1941-83F8-84C37A2BD482}" srcOrd="0" destOrd="0" parTransId="{1CE915ED-D70B-EB40-A996-04046B701025}" sibTransId="{8BC707BB-4F23-6A44-9B9F-32827D3F0A63}"/>
    <dgm:cxn modelId="{2BACA585-E852-7248-B213-244A569EA21D}" srcId="{61A4F06F-F683-864D-8C0C-D3F042F722CD}" destId="{1E7E6165-D4E3-744C-A8A8-8A591961994B}" srcOrd="0" destOrd="0" parTransId="{F1EB0D78-645F-5E49-9C6A-96CD15BC7BAA}" sibTransId="{9408197A-6542-6B42-8F44-4FCB82D0FE23}"/>
    <dgm:cxn modelId="{444FBBA6-806D-5643-9C33-B75AC2DCA1CD}" srcId="{2126F0F6-E468-4852-98C2-B5E95ED8BC53}" destId="{61A4F06F-F683-864D-8C0C-D3F042F722CD}" srcOrd="1" destOrd="0" parTransId="{53AC107F-A33D-2F4C-9DDB-4078976EE533}" sibTransId="{D376A223-8DB1-0746-B6F2-5DB7723660D2}"/>
    <dgm:cxn modelId="{9E93C1BF-1807-7547-AFEB-5B74CE76F845}" type="presOf" srcId="{D28EB200-21FF-1E4B-B063-72412BCE08AD}" destId="{9FE81FC4-A21C-1F4B-9C38-7DF13CE7613D}" srcOrd="0" destOrd="0" presId="urn:microsoft.com/office/officeart/2005/8/layout/list1"/>
    <dgm:cxn modelId="{8321F2C2-031D-F448-A09D-65EC00E68C4F}" type="presOf" srcId="{1F365927-652D-9F44-95C8-66B2E6F98AF7}" destId="{E0E70506-712B-5344-87AC-64A2E0E93DC0}" srcOrd="1" destOrd="0" presId="urn:microsoft.com/office/officeart/2005/8/layout/list1"/>
    <dgm:cxn modelId="{3B1611CB-C3C6-214A-A1D9-FEBA9944E653}" type="presOf" srcId="{5A25538A-7DA1-7343-9466-58C022EA046F}" destId="{0B55F695-DE35-E64B-A3C2-F65847533773}" srcOrd="0" destOrd="0" presId="urn:microsoft.com/office/officeart/2005/8/layout/list1"/>
    <dgm:cxn modelId="{B05564D9-FB53-2340-BFDB-7BAE1988AE7D}" type="presOf" srcId="{61A4F06F-F683-864D-8C0C-D3F042F722CD}" destId="{D477B264-0C37-2845-BFC3-7AFFB41E9F3C}" srcOrd="0" destOrd="0" presId="urn:microsoft.com/office/officeart/2005/8/layout/list1"/>
    <dgm:cxn modelId="{3E941FDF-A4D7-FD40-9CBA-D47F5C528FE4}" srcId="{61A4F06F-F683-864D-8C0C-D3F042F722CD}" destId="{6597AAF7-209E-0540-97C4-40DF5F7E6980}" srcOrd="2" destOrd="0" parTransId="{801C3703-CF41-FD48-BE74-BB70E8F647C5}" sibTransId="{2910E8A0-E56D-5042-A29B-3AAC7A816543}"/>
    <dgm:cxn modelId="{0BA8A4E5-C730-684D-9ED3-7E51AF74471B}" type="presOf" srcId="{91F4E070-135A-4048-8818-63AD5F287308}" destId="{E07B5AD9-5536-5F43-8C42-B4A1CC0E228E}" srcOrd="0" destOrd="1" presId="urn:microsoft.com/office/officeart/2005/8/layout/list1"/>
    <dgm:cxn modelId="{6E8578EB-4ED7-AB4E-BDB6-63D05687C6B3}" type="presOf" srcId="{1848C452-DC25-1941-83F8-84C37A2BD482}" destId="{1C76E201-DDF4-0449-B9B8-935BE8541369}" srcOrd="1" destOrd="0" presId="urn:microsoft.com/office/officeart/2005/8/layout/list1"/>
    <dgm:cxn modelId="{D1DC95F6-CB67-1E4C-A9F9-1C9B072DA01E}" type="presOf" srcId="{902E352D-7B02-FE4F-92D6-D80B976C0192}" destId="{A98D3AB1-6859-E74F-A100-A6F57BC27274}" srcOrd="0" destOrd="0" presId="urn:microsoft.com/office/officeart/2005/8/layout/list1"/>
    <dgm:cxn modelId="{0E34B173-5A4D-1D44-9A87-F1BA7E88351F}" type="presParOf" srcId="{4A7C553A-D863-CE41-BD36-53459E4BEA03}" destId="{4547EDB5-4857-7A45-B3D9-430F7143FCE9}" srcOrd="0" destOrd="0" presId="urn:microsoft.com/office/officeart/2005/8/layout/list1"/>
    <dgm:cxn modelId="{9B692695-3293-944F-AA55-92B78DFFBF92}" type="presParOf" srcId="{4547EDB5-4857-7A45-B3D9-430F7143FCE9}" destId="{9D33BE4C-D88F-3543-B5A4-B161527CBABA}" srcOrd="0" destOrd="0" presId="urn:microsoft.com/office/officeart/2005/8/layout/list1"/>
    <dgm:cxn modelId="{AABEBDC6-97A4-1644-ABB3-0FE1EEA5DB27}" type="presParOf" srcId="{4547EDB5-4857-7A45-B3D9-430F7143FCE9}" destId="{1C76E201-DDF4-0449-B9B8-935BE8541369}" srcOrd="1" destOrd="0" presId="urn:microsoft.com/office/officeart/2005/8/layout/list1"/>
    <dgm:cxn modelId="{30F650A9-C888-CD40-9AFE-1F4775A77741}" type="presParOf" srcId="{4A7C553A-D863-CE41-BD36-53459E4BEA03}" destId="{20F7161A-2696-D14F-8721-4E471382B0F5}" srcOrd="1" destOrd="0" presId="urn:microsoft.com/office/officeart/2005/8/layout/list1"/>
    <dgm:cxn modelId="{D09BB8AC-F2AE-2F4D-AEB4-3CA929120B5E}" type="presParOf" srcId="{4A7C553A-D863-CE41-BD36-53459E4BEA03}" destId="{9BC55700-A861-D144-BDB8-37386B06135F}" srcOrd="2" destOrd="0" presId="urn:microsoft.com/office/officeart/2005/8/layout/list1"/>
    <dgm:cxn modelId="{8D53C85A-12A3-374C-9BF5-24DF40F8AF19}" type="presParOf" srcId="{4A7C553A-D863-CE41-BD36-53459E4BEA03}" destId="{B650A638-89CC-6842-955A-792F3D0DA2AF}" srcOrd="3" destOrd="0" presId="urn:microsoft.com/office/officeart/2005/8/layout/list1"/>
    <dgm:cxn modelId="{9EC53EBE-173C-414F-A39D-37F145254E6A}" type="presParOf" srcId="{4A7C553A-D863-CE41-BD36-53459E4BEA03}" destId="{ECA26AA6-BCCB-7240-9256-514B9FFA56C3}" srcOrd="4" destOrd="0" presId="urn:microsoft.com/office/officeart/2005/8/layout/list1"/>
    <dgm:cxn modelId="{BA1ABDF7-BE91-0545-9022-91436558CF10}" type="presParOf" srcId="{ECA26AA6-BCCB-7240-9256-514B9FFA56C3}" destId="{D477B264-0C37-2845-BFC3-7AFFB41E9F3C}" srcOrd="0" destOrd="0" presId="urn:microsoft.com/office/officeart/2005/8/layout/list1"/>
    <dgm:cxn modelId="{34362C39-9AD2-1947-BE7D-972B37A17AEA}" type="presParOf" srcId="{ECA26AA6-BCCB-7240-9256-514B9FFA56C3}" destId="{B46B0B8C-6345-384A-9553-713F776A6F3A}" srcOrd="1" destOrd="0" presId="urn:microsoft.com/office/officeart/2005/8/layout/list1"/>
    <dgm:cxn modelId="{B853604E-D1D3-AE4D-AF80-33A4D111BC11}" type="presParOf" srcId="{4A7C553A-D863-CE41-BD36-53459E4BEA03}" destId="{73779F16-E093-E349-822C-216499A14725}" srcOrd="5" destOrd="0" presId="urn:microsoft.com/office/officeart/2005/8/layout/list1"/>
    <dgm:cxn modelId="{3A6BDA6E-DE4A-D340-B9F0-E78E14A68A36}" type="presParOf" srcId="{4A7C553A-D863-CE41-BD36-53459E4BEA03}" destId="{E07B5AD9-5536-5F43-8C42-B4A1CC0E228E}" srcOrd="6" destOrd="0" presId="urn:microsoft.com/office/officeart/2005/8/layout/list1"/>
    <dgm:cxn modelId="{D1091900-7719-6A46-922F-81DA3A693C43}" type="presParOf" srcId="{4A7C553A-D863-CE41-BD36-53459E4BEA03}" destId="{B0FB6723-E85C-704D-BB40-427470F1E782}" srcOrd="7" destOrd="0" presId="urn:microsoft.com/office/officeart/2005/8/layout/list1"/>
    <dgm:cxn modelId="{6FBDE7C7-2B77-6A4E-91A5-82994C109C0D}" type="presParOf" srcId="{4A7C553A-D863-CE41-BD36-53459E4BEA03}" destId="{F36A9745-0A3A-374E-8B95-5064BA249D8D}" srcOrd="8" destOrd="0" presId="urn:microsoft.com/office/officeart/2005/8/layout/list1"/>
    <dgm:cxn modelId="{BE23A431-0531-794B-9A54-2063A730DC71}" type="presParOf" srcId="{F36A9745-0A3A-374E-8B95-5064BA249D8D}" destId="{11BDA18C-AEEE-F74F-B3CB-12655F60447F}" srcOrd="0" destOrd="0" presId="urn:microsoft.com/office/officeart/2005/8/layout/list1"/>
    <dgm:cxn modelId="{198391B4-C092-344C-B6F5-7A0A24980040}" type="presParOf" srcId="{F36A9745-0A3A-374E-8B95-5064BA249D8D}" destId="{E0E70506-712B-5344-87AC-64A2E0E93DC0}" srcOrd="1" destOrd="0" presId="urn:microsoft.com/office/officeart/2005/8/layout/list1"/>
    <dgm:cxn modelId="{2D40A897-C1D0-5943-8C0F-95DEECAC3BB2}" type="presParOf" srcId="{4A7C553A-D863-CE41-BD36-53459E4BEA03}" destId="{D033152A-E767-F945-A424-735A0A850832}" srcOrd="9" destOrd="0" presId="urn:microsoft.com/office/officeart/2005/8/layout/list1"/>
    <dgm:cxn modelId="{3529281F-0DBF-D343-9884-CAABF2437A9A}" type="presParOf" srcId="{4A7C553A-D863-CE41-BD36-53459E4BEA03}" destId="{9FE81FC4-A21C-1F4B-9C38-7DF13CE7613D}" srcOrd="10" destOrd="0" presId="urn:microsoft.com/office/officeart/2005/8/layout/list1"/>
    <dgm:cxn modelId="{C1CE438C-483F-3E4A-836B-D66A45783F88}" type="presParOf" srcId="{4A7C553A-D863-CE41-BD36-53459E4BEA03}" destId="{F849C607-0515-484A-96DF-37B613B7F029}" srcOrd="11" destOrd="0" presId="urn:microsoft.com/office/officeart/2005/8/layout/list1"/>
    <dgm:cxn modelId="{F3BF7A53-F663-A24D-B5AF-1EB6ACB8D068}" type="presParOf" srcId="{4A7C553A-D863-CE41-BD36-53459E4BEA03}" destId="{BFEFABEA-FAEB-F040-B51F-2CAAC6531668}" srcOrd="12" destOrd="0" presId="urn:microsoft.com/office/officeart/2005/8/layout/list1"/>
    <dgm:cxn modelId="{58398A0A-F973-C64C-9033-F9EDD80479E2}" type="presParOf" srcId="{BFEFABEA-FAEB-F040-B51F-2CAAC6531668}" destId="{0B55F695-DE35-E64B-A3C2-F65847533773}" srcOrd="0" destOrd="0" presId="urn:microsoft.com/office/officeart/2005/8/layout/list1"/>
    <dgm:cxn modelId="{7F6CCC94-A51D-0A4E-917E-290BDB289C06}" type="presParOf" srcId="{BFEFABEA-FAEB-F040-B51F-2CAAC6531668}" destId="{69CD6871-59FA-6840-9123-C7ABB29443B0}" srcOrd="1" destOrd="0" presId="urn:microsoft.com/office/officeart/2005/8/layout/list1"/>
    <dgm:cxn modelId="{1754920F-B445-6946-B2E5-A5E93129197F}" type="presParOf" srcId="{4A7C553A-D863-CE41-BD36-53459E4BEA03}" destId="{0CFE340A-E441-B54D-8C15-1C90828A70F4}" srcOrd="13" destOrd="0" presId="urn:microsoft.com/office/officeart/2005/8/layout/list1"/>
    <dgm:cxn modelId="{ED05BDEE-9A64-B64C-B6FC-7647E2D81F5D}" type="presParOf" srcId="{4A7C553A-D863-CE41-BD36-53459E4BEA03}" destId="{A98D3AB1-6859-E74F-A100-A6F57BC2727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BAED8A-1FFF-4281-8C31-37C8036427AE}" type="doc">
      <dgm:prSet loTypeId="urn:microsoft.com/office/officeart/2005/8/layout/vList2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EF517A0-D085-4020-A77C-9EE3FF044B7B}">
      <dgm:prSet/>
      <dgm:spPr/>
      <dgm:t>
        <a:bodyPr/>
        <a:lstStyle/>
        <a:p>
          <a:r>
            <a:rPr lang="id-ID" b="1" dirty="0" err="1"/>
            <a:t>Purpose</a:t>
          </a:r>
          <a:r>
            <a:rPr lang="id-ID" b="1" dirty="0"/>
            <a:t>:</a:t>
          </a:r>
          <a:r>
            <a:rPr lang="id-ID" dirty="0"/>
            <a:t> EDA </a:t>
          </a:r>
          <a:r>
            <a:rPr lang="id-ID" dirty="0" err="1"/>
            <a:t>helps</a:t>
          </a:r>
          <a:r>
            <a:rPr lang="id-ID" dirty="0"/>
            <a:t> </a:t>
          </a:r>
          <a:r>
            <a:rPr lang="id-ID" dirty="0" err="1"/>
            <a:t>uncover</a:t>
          </a:r>
          <a:r>
            <a:rPr lang="id-ID" dirty="0"/>
            <a:t> </a:t>
          </a:r>
          <a:r>
            <a:rPr lang="id-ID" dirty="0" err="1"/>
            <a:t>patterns</a:t>
          </a:r>
          <a:r>
            <a:rPr lang="id-ID" dirty="0"/>
            <a:t>, </a:t>
          </a:r>
          <a:r>
            <a:rPr lang="id-ID" dirty="0" err="1"/>
            <a:t>relationships</a:t>
          </a:r>
          <a:r>
            <a:rPr lang="id-ID" dirty="0"/>
            <a:t>,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insights</a:t>
          </a:r>
          <a:r>
            <a:rPr lang="id-ID" dirty="0"/>
            <a:t> </a:t>
          </a:r>
          <a:r>
            <a:rPr lang="id-ID" dirty="0" err="1"/>
            <a:t>from</a:t>
          </a:r>
          <a:r>
            <a:rPr lang="id-ID" dirty="0"/>
            <a:t> </a:t>
          </a:r>
          <a:r>
            <a:rPr lang="id-ID" dirty="0" err="1"/>
            <a:t>raw</a:t>
          </a:r>
          <a:r>
            <a:rPr lang="id-ID" dirty="0"/>
            <a:t> data, </a:t>
          </a:r>
          <a:r>
            <a:rPr lang="id-ID" dirty="0" err="1"/>
            <a:t>preparing</a:t>
          </a:r>
          <a:r>
            <a:rPr lang="id-ID" dirty="0"/>
            <a:t> </a:t>
          </a:r>
          <a:r>
            <a:rPr lang="id-ID" dirty="0" err="1"/>
            <a:t>it</a:t>
          </a:r>
          <a:r>
            <a:rPr lang="id-ID" dirty="0"/>
            <a:t> </a:t>
          </a:r>
          <a:r>
            <a:rPr lang="id-ID" dirty="0" err="1"/>
            <a:t>for</a:t>
          </a:r>
          <a:r>
            <a:rPr lang="id-ID" dirty="0"/>
            <a:t> </a:t>
          </a:r>
          <a:r>
            <a:rPr lang="id-ID" dirty="0" err="1"/>
            <a:t>further</a:t>
          </a:r>
          <a:r>
            <a:rPr lang="id-ID" dirty="0"/>
            <a:t> modeling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prediction</a:t>
          </a:r>
          <a:r>
            <a:rPr lang="id-ID" dirty="0"/>
            <a:t>.</a:t>
          </a:r>
          <a:endParaRPr lang="en-US" dirty="0"/>
        </a:p>
      </dgm:t>
    </dgm:pt>
    <dgm:pt modelId="{5CEAA755-3C4D-4DF2-8D65-F013306C6F14}" type="parTrans" cxnId="{F57D3EC3-DC47-4852-9C85-C28EB6ECAF4C}">
      <dgm:prSet/>
      <dgm:spPr/>
      <dgm:t>
        <a:bodyPr/>
        <a:lstStyle/>
        <a:p>
          <a:endParaRPr lang="en-US"/>
        </a:p>
      </dgm:t>
    </dgm:pt>
    <dgm:pt modelId="{5EEF0F93-1AB1-4D0F-A0DF-B659BA49F665}" type="sibTrans" cxnId="{F57D3EC3-DC47-4852-9C85-C28EB6ECAF4C}">
      <dgm:prSet/>
      <dgm:spPr/>
      <dgm:t>
        <a:bodyPr/>
        <a:lstStyle/>
        <a:p>
          <a:endParaRPr lang="en-US"/>
        </a:p>
      </dgm:t>
    </dgm:pt>
    <dgm:pt modelId="{BA63E34B-93C8-8243-B5B7-1154B441A8C9}" type="pres">
      <dgm:prSet presAssocID="{16BAED8A-1FFF-4281-8C31-37C8036427AE}" presName="linear" presStyleCnt="0">
        <dgm:presLayoutVars>
          <dgm:animLvl val="lvl"/>
          <dgm:resizeHandles val="exact"/>
        </dgm:presLayoutVars>
      </dgm:prSet>
      <dgm:spPr/>
    </dgm:pt>
    <dgm:pt modelId="{D405E22B-92F7-C643-8770-5DE703452610}" type="pres">
      <dgm:prSet presAssocID="{9EF517A0-D085-4020-A77C-9EE3FF044B7B}" presName="parentText" presStyleLbl="node1" presStyleIdx="0" presStyleCnt="1" custScaleY="230914" custLinFactY="200000" custLinFactNeighborX="-850" custLinFactNeighborY="267820">
        <dgm:presLayoutVars>
          <dgm:chMax val="0"/>
          <dgm:bulletEnabled val="1"/>
        </dgm:presLayoutVars>
      </dgm:prSet>
      <dgm:spPr/>
    </dgm:pt>
  </dgm:ptLst>
  <dgm:cxnLst>
    <dgm:cxn modelId="{F57D3EC3-DC47-4852-9C85-C28EB6ECAF4C}" srcId="{16BAED8A-1FFF-4281-8C31-37C8036427AE}" destId="{9EF517A0-D085-4020-A77C-9EE3FF044B7B}" srcOrd="0" destOrd="0" parTransId="{5CEAA755-3C4D-4DF2-8D65-F013306C6F14}" sibTransId="{5EEF0F93-1AB1-4D0F-A0DF-B659BA49F665}"/>
    <dgm:cxn modelId="{D2EE9FC4-4382-2949-AB4D-2A325D707FDE}" type="presOf" srcId="{16BAED8A-1FFF-4281-8C31-37C8036427AE}" destId="{BA63E34B-93C8-8243-B5B7-1154B441A8C9}" srcOrd="0" destOrd="0" presId="urn:microsoft.com/office/officeart/2005/8/layout/vList2"/>
    <dgm:cxn modelId="{E24104FD-94E0-3742-85BF-55D2BC159D43}" type="presOf" srcId="{9EF517A0-D085-4020-A77C-9EE3FF044B7B}" destId="{D405E22B-92F7-C643-8770-5DE703452610}" srcOrd="0" destOrd="0" presId="urn:microsoft.com/office/officeart/2005/8/layout/vList2"/>
    <dgm:cxn modelId="{A1786D5A-9C0A-8A49-86F3-D0FC1C22F03C}" type="presParOf" srcId="{BA63E34B-93C8-8243-B5B7-1154B441A8C9}" destId="{D405E22B-92F7-C643-8770-5DE70345261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BAED8A-1FFF-4281-8C31-37C8036427AE}" type="doc">
      <dgm:prSet loTypeId="urn:microsoft.com/office/officeart/2005/8/layout/hierarchy1" loCatId="hierarchy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BB1E57-6687-4808-A609-11E5C5828868}">
      <dgm:prSet custT="1"/>
      <dgm:spPr>
        <a:gradFill rotWithShape="0">
          <a:gsLst>
            <a:gs pos="0">
              <a:srgbClr val="AC3EC1">
                <a:hueOff val="0"/>
                <a:satOff val="0"/>
                <a:lumOff val="0"/>
                <a:alphaOff val="0"/>
                <a:tint val="98000"/>
                <a:lumMod val="100000"/>
              </a:srgbClr>
            </a:gs>
            <a:gs pos="100000">
              <a:srgbClr val="AC3EC1">
                <a:hueOff val="0"/>
                <a:satOff val="0"/>
                <a:lumOff val="0"/>
                <a:alphaOff val="0"/>
                <a:shade val="88000"/>
                <a:lumMod val="88000"/>
              </a:srgb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 spcFirstLastPara="0" vert="horz" wrap="square" lIns="49530" tIns="49530" rIns="49530" bIns="49530" numCol="1" spcCol="1270" anchor="ctr" anchorCtr="0"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Tools Used:</a:t>
          </a:r>
          <a:endParaRPr lang="en-US" sz="1300" b="1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99531B0B-6F05-4CBF-9609-F05F8A2A8CBA}" type="parTrans" cxnId="{CCBC58E3-07EE-4430-BEE5-40730C6EA376}">
      <dgm:prSet/>
      <dgm:spPr/>
      <dgm:t>
        <a:bodyPr/>
        <a:lstStyle/>
        <a:p>
          <a:endParaRPr lang="en-US"/>
        </a:p>
      </dgm:t>
    </dgm:pt>
    <dgm:pt modelId="{341357A9-E6E0-4AFE-938A-ADACC9161E1B}" type="sibTrans" cxnId="{CCBC58E3-07EE-4430-BEE5-40730C6EA376}">
      <dgm:prSet/>
      <dgm:spPr/>
      <dgm:t>
        <a:bodyPr/>
        <a:lstStyle/>
        <a:p>
          <a:endParaRPr lang="en-US"/>
        </a:p>
      </dgm:t>
    </dgm:pt>
    <dgm:pt modelId="{725CECC0-7AC7-4174-8D2E-7D1FD106C096}">
      <dgm:prSet/>
      <dgm:spPr/>
      <dgm:t>
        <a:bodyPr/>
        <a:lstStyle/>
        <a:p>
          <a:r>
            <a:rPr lang="id-ID" b="1"/>
            <a:t>Pandas</a:t>
          </a:r>
          <a:r>
            <a:rPr lang="id-ID"/>
            <a:t>: For data manipulation and aggregation.</a:t>
          </a:r>
          <a:endParaRPr lang="en-US"/>
        </a:p>
      </dgm:t>
    </dgm:pt>
    <dgm:pt modelId="{011718C1-7236-412B-BB6D-B890C7222689}" type="parTrans" cxnId="{86644D58-661F-4F9D-8179-B0E4FC8699BE}">
      <dgm:prSet/>
      <dgm:spPr/>
      <dgm:t>
        <a:bodyPr/>
        <a:lstStyle/>
        <a:p>
          <a:endParaRPr lang="en-US"/>
        </a:p>
      </dgm:t>
    </dgm:pt>
    <dgm:pt modelId="{20C61D71-4229-40BB-9A2D-E15BF9738CDA}" type="sibTrans" cxnId="{86644D58-661F-4F9D-8179-B0E4FC8699BE}">
      <dgm:prSet/>
      <dgm:spPr/>
      <dgm:t>
        <a:bodyPr/>
        <a:lstStyle/>
        <a:p>
          <a:endParaRPr lang="en-US"/>
        </a:p>
      </dgm:t>
    </dgm:pt>
    <dgm:pt modelId="{9AE6EF2B-31E4-4392-806D-93F8C38A21BE}">
      <dgm:prSet/>
      <dgm:spPr/>
      <dgm:t>
        <a:bodyPr/>
        <a:lstStyle/>
        <a:p>
          <a:r>
            <a:rPr lang="id-ID" b="1" dirty="0" err="1"/>
            <a:t>NumPy</a:t>
          </a:r>
          <a:r>
            <a:rPr lang="id-ID" dirty="0"/>
            <a:t>: To </a:t>
          </a:r>
          <a:r>
            <a:rPr lang="id-ID" dirty="0" err="1"/>
            <a:t>perform</a:t>
          </a:r>
          <a:r>
            <a:rPr lang="id-ID" dirty="0"/>
            <a:t> </a:t>
          </a:r>
          <a:r>
            <a:rPr lang="id-ID" dirty="0" err="1"/>
            <a:t>mathematical</a:t>
          </a:r>
          <a:r>
            <a:rPr lang="id-ID" dirty="0"/>
            <a:t> </a:t>
          </a:r>
          <a:r>
            <a:rPr lang="id-ID" dirty="0" err="1"/>
            <a:t>computations</a:t>
          </a:r>
          <a:r>
            <a:rPr lang="id-ID" dirty="0"/>
            <a:t>.</a:t>
          </a:r>
          <a:endParaRPr lang="en-US" dirty="0"/>
        </a:p>
      </dgm:t>
    </dgm:pt>
    <dgm:pt modelId="{7A9E31FD-2987-493A-9236-F2A21DFBB669}" type="parTrans" cxnId="{F60D5EB0-6AC0-42CA-ABA9-8A8C4BFEBEB8}">
      <dgm:prSet/>
      <dgm:spPr/>
      <dgm:t>
        <a:bodyPr/>
        <a:lstStyle/>
        <a:p>
          <a:endParaRPr lang="en-US"/>
        </a:p>
      </dgm:t>
    </dgm:pt>
    <dgm:pt modelId="{8D41DC5D-6B0C-403D-AE80-65937C41FB64}" type="sibTrans" cxnId="{F60D5EB0-6AC0-42CA-ABA9-8A8C4BFEBEB8}">
      <dgm:prSet/>
      <dgm:spPr/>
      <dgm:t>
        <a:bodyPr/>
        <a:lstStyle/>
        <a:p>
          <a:endParaRPr lang="en-US"/>
        </a:p>
      </dgm:t>
    </dgm:pt>
    <dgm:pt modelId="{1D513280-B0F6-4BC7-B693-81E8D1CBE0D2}">
      <dgm:prSet/>
      <dgm:spPr/>
      <dgm:t>
        <a:bodyPr/>
        <a:lstStyle/>
        <a:p>
          <a:r>
            <a:rPr lang="id-ID" b="1"/>
            <a:t>SQL</a:t>
          </a:r>
          <a:r>
            <a:rPr lang="id-ID"/>
            <a:t>: For complex queries and structured data analysis.</a:t>
          </a:r>
          <a:endParaRPr lang="en-US"/>
        </a:p>
      </dgm:t>
    </dgm:pt>
    <dgm:pt modelId="{3A37C400-2935-4576-A162-E97294A8CC12}" type="parTrans" cxnId="{F7BD0969-59E9-4E74-91AD-00CA3043ADBA}">
      <dgm:prSet/>
      <dgm:spPr/>
      <dgm:t>
        <a:bodyPr/>
        <a:lstStyle/>
        <a:p>
          <a:endParaRPr lang="en-US"/>
        </a:p>
      </dgm:t>
    </dgm:pt>
    <dgm:pt modelId="{5CD8E602-7F1B-459D-B4B0-BA35E89E8145}" type="sibTrans" cxnId="{F7BD0969-59E9-4E74-91AD-00CA3043ADBA}">
      <dgm:prSet/>
      <dgm:spPr/>
      <dgm:t>
        <a:bodyPr/>
        <a:lstStyle/>
        <a:p>
          <a:endParaRPr lang="en-US"/>
        </a:p>
      </dgm:t>
    </dgm:pt>
    <dgm:pt modelId="{B5EF41F1-A017-2A4D-8E54-02D8DBB2DE89}" type="pres">
      <dgm:prSet presAssocID="{16BAED8A-1FFF-4281-8C31-37C8036427A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50E057-8A81-9149-81C1-645DA8A4BE56}" type="pres">
      <dgm:prSet presAssocID="{6BBB1E57-6687-4808-A609-11E5C5828868}" presName="hierRoot1" presStyleCnt="0"/>
      <dgm:spPr/>
    </dgm:pt>
    <dgm:pt modelId="{0FCD7E1A-E4D6-254E-B29A-61414DA9DADE}" type="pres">
      <dgm:prSet presAssocID="{6BBB1E57-6687-4808-A609-11E5C5828868}" presName="composite" presStyleCnt="0"/>
      <dgm:spPr/>
    </dgm:pt>
    <dgm:pt modelId="{EE341D8C-F26A-F94C-B4B8-E8732D91AE7B}" type="pres">
      <dgm:prSet presAssocID="{6BBB1E57-6687-4808-A609-11E5C5828868}" presName="background" presStyleLbl="node0" presStyleIdx="0" presStyleCnt="4"/>
      <dgm:spPr/>
    </dgm:pt>
    <dgm:pt modelId="{6E639BE3-DA7A-FA49-A604-BFCE82630FB9}" type="pres">
      <dgm:prSet presAssocID="{6BBB1E57-6687-4808-A609-11E5C5828868}" presName="text" presStyleLbl="fgAcc0" presStyleIdx="0" presStyleCnt="4">
        <dgm:presLayoutVars>
          <dgm:chPref val="3"/>
        </dgm:presLayoutVars>
      </dgm:prSet>
      <dgm:spPr/>
    </dgm:pt>
    <dgm:pt modelId="{CAE90C70-5A44-E54D-8306-B67CA71038B0}" type="pres">
      <dgm:prSet presAssocID="{6BBB1E57-6687-4808-A609-11E5C5828868}" presName="hierChild2" presStyleCnt="0"/>
      <dgm:spPr/>
    </dgm:pt>
    <dgm:pt modelId="{D2ACEFCE-5CC3-CA4C-9F1F-FFDF78DBDC60}" type="pres">
      <dgm:prSet presAssocID="{725CECC0-7AC7-4174-8D2E-7D1FD106C096}" presName="hierRoot1" presStyleCnt="0"/>
      <dgm:spPr/>
    </dgm:pt>
    <dgm:pt modelId="{75AB72F5-5E23-D34E-844B-88A35B03A57E}" type="pres">
      <dgm:prSet presAssocID="{725CECC0-7AC7-4174-8D2E-7D1FD106C096}" presName="composite" presStyleCnt="0"/>
      <dgm:spPr/>
    </dgm:pt>
    <dgm:pt modelId="{F866CF15-7AA0-FF48-BB80-DFB07E0547EA}" type="pres">
      <dgm:prSet presAssocID="{725CECC0-7AC7-4174-8D2E-7D1FD106C096}" presName="background" presStyleLbl="node0" presStyleIdx="1" presStyleCnt="4"/>
      <dgm:spPr/>
    </dgm:pt>
    <dgm:pt modelId="{B26A9044-989C-9846-8D51-55A329DFD3D7}" type="pres">
      <dgm:prSet presAssocID="{725CECC0-7AC7-4174-8D2E-7D1FD106C096}" presName="text" presStyleLbl="fgAcc0" presStyleIdx="1" presStyleCnt="4">
        <dgm:presLayoutVars>
          <dgm:chPref val="3"/>
        </dgm:presLayoutVars>
      </dgm:prSet>
      <dgm:spPr/>
    </dgm:pt>
    <dgm:pt modelId="{7D45F88B-1FAE-D547-A247-60C321EF2AA3}" type="pres">
      <dgm:prSet presAssocID="{725CECC0-7AC7-4174-8D2E-7D1FD106C096}" presName="hierChild2" presStyleCnt="0"/>
      <dgm:spPr/>
    </dgm:pt>
    <dgm:pt modelId="{8D46BA7C-8CE5-1240-9A9C-51DA7D2A2814}" type="pres">
      <dgm:prSet presAssocID="{9AE6EF2B-31E4-4392-806D-93F8C38A21BE}" presName="hierRoot1" presStyleCnt="0"/>
      <dgm:spPr/>
    </dgm:pt>
    <dgm:pt modelId="{D8B55F09-0A3E-F543-AD99-B984BC64B3A6}" type="pres">
      <dgm:prSet presAssocID="{9AE6EF2B-31E4-4392-806D-93F8C38A21BE}" presName="composite" presStyleCnt="0"/>
      <dgm:spPr/>
    </dgm:pt>
    <dgm:pt modelId="{774F6B59-E994-884C-8189-9C308D9B8A1B}" type="pres">
      <dgm:prSet presAssocID="{9AE6EF2B-31E4-4392-806D-93F8C38A21BE}" presName="background" presStyleLbl="node0" presStyleIdx="2" presStyleCnt="4"/>
      <dgm:spPr/>
    </dgm:pt>
    <dgm:pt modelId="{ED984C43-1499-7A45-906A-8E8D8B810344}" type="pres">
      <dgm:prSet presAssocID="{9AE6EF2B-31E4-4392-806D-93F8C38A21BE}" presName="text" presStyleLbl="fgAcc0" presStyleIdx="2" presStyleCnt="4">
        <dgm:presLayoutVars>
          <dgm:chPref val="3"/>
        </dgm:presLayoutVars>
      </dgm:prSet>
      <dgm:spPr/>
    </dgm:pt>
    <dgm:pt modelId="{A64B79BB-E6AA-5742-8BC7-6F9C104732CA}" type="pres">
      <dgm:prSet presAssocID="{9AE6EF2B-31E4-4392-806D-93F8C38A21BE}" presName="hierChild2" presStyleCnt="0"/>
      <dgm:spPr/>
    </dgm:pt>
    <dgm:pt modelId="{4112B7D3-64CF-FA4D-BECF-99A8840913DC}" type="pres">
      <dgm:prSet presAssocID="{1D513280-B0F6-4BC7-B693-81E8D1CBE0D2}" presName="hierRoot1" presStyleCnt="0"/>
      <dgm:spPr/>
    </dgm:pt>
    <dgm:pt modelId="{45C9CD21-7A93-204A-A251-7B54B92CA59B}" type="pres">
      <dgm:prSet presAssocID="{1D513280-B0F6-4BC7-B693-81E8D1CBE0D2}" presName="composite" presStyleCnt="0"/>
      <dgm:spPr/>
    </dgm:pt>
    <dgm:pt modelId="{9DF731DC-A445-AF44-9596-F2EA5DAD0125}" type="pres">
      <dgm:prSet presAssocID="{1D513280-B0F6-4BC7-B693-81E8D1CBE0D2}" presName="background" presStyleLbl="node0" presStyleIdx="3" presStyleCnt="4"/>
      <dgm:spPr/>
    </dgm:pt>
    <dgm:pt modelId="{F1551137-756B-6B4D-A04E-E3EEB1767DF5}" type="pres">
      <dgm:prSet presAssocID="{1D513280-B0F6-4BC7-B693-81E8D1CBE0D2}" presName="text" presStyleLbl="fgAcc0" presStyleIdx="3" presStyleCnt="4">
        <dgm:presLayoutVars>
          <dgm:chPref val="3"/>
        </dgm:presLayoutVars>
      </dgm:prSet>
      <dgm:spPr/>
    </dgm:pt>
    <dgm:pt modelId="{EB5D44C2-21D4-9A43-A340-D32E87F71B3C}" type="pres">
      <dgm:prSet presAssocID="{1D513280-B0F6-4BC7-B693-81E8D1CBE0D2}" presName="hierChild2" presStyleCnt="0"/>
      <dgm:spPr/>
    </dgm:pt>
  </dgm:ptLst>
  <dgm:cxnLst>
    <dgm:cxn modelId="{9C82B709-71EF-3243-BCA1-659AEEFFF01B}" type="presOf" srcId="{16BAED8A-1FFF-4281-8C31-37C8036427AE}" destId="{B5EF41F1-A017-2A4D-8E54-02D8DBB2DE89}" srcOrd="0" destOrd="0" presId="urn:microsoft.com/office/officeart/2005/8/layout/hierarchy1"/>
    <dgm:cxn modelId="{4A88232B-EFFB-3445-82C7-DC65DD62106D}" type="presOf" srcId="{9AE6EF2B-31E4-4392-806D-93F8C38A21BE}" destId="{ED984C43-1499-7A45-906A-8E8D8B810344}" srcOrd="0" destOrd="0" presId="urn:microsoft.com/office/officeart/2005/8/layout/hierarchy1"/>
    <dgm:cxn modelId="{86644D58-661F-4F9D-8179-B0E4FC8699BE}" srcId="{16BAED8A-1FFF-4281-8C31-37C8036427AE}" destId="{725CECC0-7AC7-4174-8D2E-7D1FD106C096}" srcOrd="1" destOrd="0" parTransId="{011718C1-7236-412B-BB6D-B890C7222689}" sibTransId="{20C61D71-4229-40BB-9A2D-E15BF9738CDA}"/>
    <dgm:cxn modelId="{F7BD0969-59E9-4E74-91AD-00CA3043ADBA}" srcId="{16BAED8A-1FFF-4281-8C31-37C8036427AE}" destId="{1D513280-B0F6-4BC7-B693-81E8D1CBE0D2}" srcOrd="3" destOrd="0" parTransId="{3A37C400-2935-4576-A162-E97294A8CC12}" sibTransId="{5CD8E602-7F1B-459D-B4B0-BA35E89E8145}"/>
    <dgm:cxn modelId="{8D10FE6F-7EE7-3849-BA44-43432F42A269}" type="presOf" srcId="{725CECC0-7AC7-4174-8D2E-7D1FD106C096}" destId="{B26A9044-989C-9846-8D51-55A329DFD3D7}" srcOrd="0" destOrd="0" presId="urn:microsoft.com/office/officeart/2005/8/layout/hierarchy1"/>
    <dgm:cxn modelId="{681FEE72-C4BA-B747-831F-351D638F5F61}" type="presOf" srcId="{1D513280-B0F6-4BC7-B693-81E8D1CBE0D2}" destId="{F1551137-756B-6B4D-A04E-E3EEB1767DF5}" srcOrd="0" destOrd="0" presId="urn:microsoft.com/office/officeart/2005/8/layout/hierarchy1"/>
    <dgm:cxn modelId="{10F64E7B-7F2A-DF44-B1EA-C58555E0C314}" type="presOf" srcId="{6BBB1E57-6687-4808-A609-11E5C5828868}" destId="{6E639BE3-DA7A-FA49-A604-BFCE82630FB9}" srcOrd="0" destOrd="0" presId="urn:microsoft.com/office/officeart/2005/8/layout/hierarchy1"/>
    <dgm:cxn modelId="{F60D5EB0-6AC0-42CA-ABA9-8A8C4BFEBEB8}" srcId="{16BAED8A-1FFF-4281-8C31-37C8036427AE}" destId="{9AE6EF2B-31E4-4392-806D-93F8C38A21BE}" srcOrd="2" destOrd="0" parTransId="{7A9E31FD-2987-493A-9236-F2A21DFBB669}" sibTransId="{8D41DC5D-6B0C-403D-AE80-65937C41FB64}"/>
    <dgm:cxn modelId="{CCBC58E3-07EE-4430-BEE5-40730C6EA376}" srcId="{16BAED8A-1FFF-4281-8C31-37C8036427AE}" destId="{6BBB1E57-6687-4808-A609-11E5C5828868}" srcOrd="0" destOrd="0" parTransId="{99531B0B-6F05-4CBF-9609-F05F8A2A8CBA}" sibTransId="{341357A9-E6E0-4AFE-938A-ADACC9161E1B}"/>
    <dgm:cxn modelId="{52159133-C5BE-B94F-91A0-90613E8A92B0}" type="presParOf" srcId="{B5EF41F1-A017-2A4D-8E54-02D8DBB2DE89}" destId="{3950E057-8A81-9149-81C1-645DA8A4BE56}" srcOrd="0" destOrd="0" presId="urn:microsoft.com/office/officeart/2005/8/layout/hierarchy1"/>
    <dgm:cxn modelId="{5147E8C1-3867-7E4B-AC31-699FBF89BAB2}" type="presParOf" srcId="{3950E057-8A81-9149-81C1-645DA8A4BE56}" destId="{0FCD7E1A-E4D6-254E-B29A-61414DA9DADE}" srcOrd="0" destOrd="0" presId="urn:microsoft.com/office/officeart/2005/8/layout/hierarchy1"/>
    <dgm:cxn modelId="{FF9858BB-B19C-BB4E-9452-CDD0FB79C5E7}" type="presParOf" srcId="{0FCD7E1A-E4D6-254E-B29A-61414DA9DADE}" destId="{EE341D8C-F26A-F94C-B4B8-E8732D91AE7B}" srcOrd="0" destOrd="0" presId="urn:microsoft.com/office/officeart/2005/8/layout/hierarchy1"/>
    <dgm:cxn modelId="{9418FA25-3E7F-F042-AF30-F19FD4CCA923}" type="presParOf" srcId="{0FCD7E1A-E4D6-254E-B29A-61414DA9DADE}" destId="{6E639BE3-DA7A-FA49-A604-BFCE82630FB9}" srcOrd="1" destOrd="0" presId="urn:microsoft.com/office/officeart/2005/8/layout/hierarchy1"/>
    <dgm:cxn modelId="{A8F14DD3-A44F-FB44-9294-B9C060694A7F}" type="presParOf" srcId="{3950E057-8A81-9149-81C1-645DA8A4BE56}" destId="{CAE90C70-5A44-E54D-8306-B67CA71038B0}" srcOrd="1" destOrd="0" presId="urn:microsoft.com/office/officeart/2005/8/layout/hierarchy1"/>
    <dgm:cxn modelId="{CD415DCF-B2A6-8E46-8768-024136459E8E}" type="presParOf" srcId="{B5EF41F1-A017-2A4D-8E54-02D8DBB2DE89}" destId="{D2ACEFCE-5CC3-CA4C-9F1F-FFDF78DBDC60}" srcOrd="1" destOrd="0" presId="urn:microsoft.com/office/officeart/2005/8/layout/hierarchy1"/>
    <dgm:cxn modelId="{91D16540-DCA2-BA41-8E7E-47722011AD34}" type="presParOf" srcId="{D2ACEFCE-5CC3-CA4C-9F1F-FFDF78DBDC60}" destId="{75AB72F5-5E23-D34E-844B-88A35B03A57E}" srcOrd="0" destOrd="0" presId="urn:microsoft.com/office/officeart/2005/8/layout/hierarchy1"/>
    <dgm:cxn modelId="{12DEE245-196C-BF46-B706-9E8009A9CD86}" type="presParOf" srcId="{75AB72F5-5E23-D34E-844B-88A35B03A57E}" destId="{F866CF15-7AA0-FF48-BB80-DFB07E0547EA}" srcOrd="0" destOrd="0" presId="urn:microsoft.com/office/officeart/2005/8/layout/hierarchy1"/>
    <dgm:cxn modelId="{B8862953-950C-EB44-A7C9-02710C0E1572}" type="presParOf" srcId="{75AB72F5-5E23-D34E-844B-88A35B03A57E}" destId="{B26A9044-989C-9846-8D51-55A329DFD3D7}" srcOrd="1" destOrd="0" presId="urn:microsoft.com/office/officeart/2005/8/layout/hierarchy1"/>
    <dgm:cxn modelId="{CA4B9C75-3F4A-FF48-B5BB-18874813A436}" type="presParOf" srcId="{D2ACEFCE-5CC3-CA4C-9F1F-FFDF78DBDC60}" destId="{7D45F88B-1FAE-D547-A247-60C321EF2AA3}" srcOrd="1" destOrd="0" presId="urn:microsoft.com/office/officeart/2005/8/layout/hierarchy1"/>
    <dgm:cxn modelId="{B59CF632-A578-1343-B1CD-BDBE6B4A717F}" type="presParOf" srcId="{B5EF41F1-A017-2A4D-8E54-02D8DBB2DE89}" destId="{8D46BA7C-8CE5-1240-9A9C-51DA7D2A2814}" srcOrd="2" destOrd="0" presId="urn:microsoft.com/office/officeart/2005/8/layout/hierarchy1"/>
    <dgm:cxn modelId="{4DBC0C95-6DC1-124E-AD86-9320D3849358}" type="presParOf" srcId="{8D46BA7C-8CE5-1240-9A9C-51DA7D2A2814}" destId="{D8B55F09-0A3E-F543-AD99-B984BC64B3A6}" srcOrd="0" destOrd="0" presId="urn:microsoft.com/office/officeart/2005/8/layout/hierarchy1"/>
    <dgm:cxn modelId="{E0D8EF80-A55F-154D-8997-33DEE1DB66F9}" type="presParOf" srcId="{D8B55F09-0A3E-F543-AD99-B984BC64B3A6}" destId="{774F6B59-E994-884C-8189-9C308D9B8A1B}" srcOrd="0" destOrd="0" presId="urn:microsoft.com/office/officeart/2005/8/layout/hierarchy1"/>
    <dgm:cxn modelId="{02870EB7-A4B2-3741-AD47-51A1C8D1BF98}" type="presParOf" srcId="{D8B55F09-0A3E-F543-AD99-B984BC64B3A6}" destId="{ED984C43-1499-7A45-906A-8E8D8B810344}" srcOrd="1" destOrd="0" presId="urn:microsoft.com/office/officeart/2005/8/layout/hierarchy1"/>
    <dgm:cxn modelId="{AD059DD6-212A-8C4F-B4D8-2C8E3AC6ECD7}" type="presParOf" srcId="{8D46BA7C-8CE5-1240-9A9C-51DA7D2A2814}" destId="{A64B79BB-E6AA-5742-8BC7-6F9C104732CA}" srcOrd="1" destOrd="0" presId="urn:microsoft.com/office/officeart/2005/8/layout/hierarchy1"/>
    <dgm:cxn modelId="{1FA0F3E3-9BAB-AE43-8981-EECC0F7D064E}" type="presParOf" srcId="{B5EF41F1-A017-2A4D-8E54-02D8DBB2DE89}" destId="{4112B7D3-64CF-FA4D-BECF-99A8840913DC}" srcOrd="3" destOrd="0" presId="urn:microsoft.com/office/officeart/2005/8/layout/hierarchy1"/>
    <dgm:cxn modelId="{E24BBACE-9E43-BB43-9307-4AE41A04AB4F}" type="presParOf" srcId="{4112B7D3-64CF-FA4D-BECF-99A8840913DC}" destId="{45C9CD21-7A93-204A-A251-7B54B92CA59B}" srcOrd="0" destOrd="0" presId="urn:microsoft.com/office/officeart/2005/8/layout/hierarchy1"/>
    <dgm:cxn modelId="{DF608EB9-D3B9-9245-8F11-B48F030A5841}" type="presParOf" srcId="{45C9CD21-7A93-204A-A251-7B54B92CA59B}" destId="{9DF731DC-A445-AF44-9596-F2EA5DAD0125}" srcOrd="0" destOrd="0" presId="urn:microsoft.com/office/officeart/2005/8/layout/hierarchy1"/>
    <dgm:cxn modelId="{5B7F6CE4-5195-564B-AD5D-D787B5A06F48}" type="presParOf" srcId="{45C9CD21-7A93-204A-A251-7B54B92CA59B}" destId="{F1551137-756B-6B4D-A04E-E3EEB1767DF5}" srcOrd="1" destOrd="0" presId="urn:microsoft.com/office/officeart/2005/8/layout/hierarchy1"/>
    <dgm:cxn modelId="{C5A8EAA8-AE48-304E-B790-A2E8D8118121}" type="presParOf" srcId="{4112B7D3-64CF-FA4D-BECF-99A8840913DC}" destId="{EB5D44C2-21D4-9A43-A340-D32E87F71B3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B8BFE7-BD59-41ED-B51F-6C85E10CEB20}" type="doc">
      <dgm:prSet loTypeId="urn:microsoft.com/office/officeart/2005/8/layout/list1" loCatId="list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A755125-2587-4419-B8B6-7C9155902585}">
      <dgm:prSet/>
      <dgm:spPr/>
      <dgm:t>
        <a:bodyPr/>
        <a:lstStyle/>
        <a:p>
          <a:r>
            <a:rPr lang="id-ID" b="1"/>
            <a:t>Descriptive Statistics:</a:t>
          </a:r>
          <a:endParaRPr lang="en-US"/>
        </a:p>
      </dgm:t>
    </dgm:pt>
    <dgm:pt modelId="{377B79F2-004B-45F7-BE46-9F32CCDE159B}" type="parTrans" cxnId="{9BC2597A-F1C2-493F-B166-7D43CF009C46}">
      <dgm:prSet/>
      <dgm:spPr/>
      <dgm:t>
        <a:bodyPr/>
        <a:lstStyle/>
        <a:p>
          <a:endParaRPr lang="en-US"/>
        </a:p>
      </dgm:t>
    </dgm:pt>
    <dgm:pt modelId="{49DBDE12-D29C-4F44-93A6-F7FFBEB69765}" type="sibTrans" cxnId="{9BC2597A-F1C2-493F-B166-7D43CF009C46}">
      <dgm:prSet/>
      <dgm:spPr/>
      <dgm:t>
        <a:bodyPr/>
        <a:lstStyle/>
        <a:p>
          <a:endParaRPr lang="en-US"/>
        </a:p>
      </dgm:t>
    </dgm:pt>
    <dgm:pt modelId="{9B116DF1-26FE-400B-97C7-E551E9EAFF99}">
      <dgm:prSet/>
      <dgm:spPr/>
      <dgm:t>
        <a:bodyPr/>
        <a:lstStyle/>
        <a:p>
          <a:r>
            <a:rPr lang="id-ID"/>
            <a:t>Analyzed key metrics such as payload mass, success rates, and flight numbers.</a:t>
          </a:r>
          <a:endParaRPr lang="en-US"/>
        </a:p>
      </dgm:t>
    </dgm:pt>
    <dgm:pt modelId="{4693F764-382C-4121-A03F-AFF47F1E3218}" type="parTrans" cxnId="{31A3D879-CD0B-477A-8486-B05770E5735E}">
      <dgm:prSet/>
      <dgm:spPr/>
      <dgm:t>
        <a:bodyPr/>
        <a:lstStyle/>
        <a:p>
          <a:endParaRPr lang="en-US"/>
        </a:p>
      </dgm:t>
    </dgm:pt>
    <dgm:pt modelId="{69F7FBC3-E990-43EF-94E7-1C96CDEF6B54}" type="sibTrans" cxnId="{31A3D879-CD0B-477A-8486-B05770E5735E}">
      <dgm:prSet/>
      <dgm:spPr/>
      <dgm:t>
        <a:bodyPr/>
        <a:lstStyle/>
        <a:p>
          <a:endParaRPr lang="en-US"/>
        </a:p>
      </dgm:t>
    </dgm:pt>
    <dgm:pt modelId="{0B5B73E2-64B9-439E-8CCA-2C1E97B50FAC}">
      <dgm:prSet/>
      <dgm:spPr/>
      <dgm:t>
        <a:bodyPr/>
        <a:lstStyle/>
        <a:p>
          <a:r>
            <a:rPr lang="id-ID" b="1"/>
            <a:t>Correlation Analysis:</a:t>
          </a:r>
          <a:endParaRPr lang="en-US"/>
        </a:p>
      </dgm:t>
    </dgm:pt>
    <dgm:pt modelId="{410A6AFF-4807-4D96-BBF8-A326787356CD}" type="parTrans" cxnId="{467454A8-3D5A-4461-9A67-A781A169ED0B}">
      <dgm:prSet/>
      <dgm:spPr/>
      <dgm:t>
        <a:bodyPr/>
        <a:lstStyle/>
        <a:p>
          <a:endParaRPr lang="en-US"/>
        </a:p>
      </dgm:t>
    </dgm:pt>
    <dgm:pt modelId="{59B45E29-3E8C-43DF-9ABB-2CCAC270BE93}" type="sibTrans" cxnId="{467454A8-3D5A-4461-9A67-A781A169ED0B}">
      <dgm:prSet/>
      <dgm:spPr/>
      <dgm:t>
        <a:bodyPr/>
        <a:lstStyle/>
        <a:p>
          <a:endParaRPr lang="en-US"/>
        </a:p>
      </dgm:t>
    </dgm:pt>
    <dgm:pt modelId="{47B0B197-C39E-4B27-A253-F3A3058F971B}">
      <dgm:prSet/>
      <dgm:spPr/>
      <dgm:t>
        <a:bodyPr/>
        <a:lstStyle/>
        <a:p>
          <a:r>
            <a:rPr lang="id-ID"/>
            <a:t>Explored relationships between variables like payload mass and launch success.</a:t>
          </a:r>
          <a:endParaRPr lang="en-US"/>
        </a:p>
      </dgm:t>
    </dgm:pt>
    <dgm:pt modelId="{B378178A-C2CA-464B-BDFD-583883ECDBDE}" type="parTrans" cxnId="{AA677DC6-7A32-4F20-8CFD-E58DDCE5D2ED}">
      <dgm:prSet/>
      <dgm:spPr/>
      <dgm:t>
        <a:bodyPr/>
        <a:lstStyle/>
        <a:p>
          <a:endParaRPr lang="en-US"/>
        </a:p>
      </dgm:t>
    </dgm:pt>
    <dgm:pt modelId="{0D10493B-AAD8-4267-AB35-10083596DFC3}" type="sibTrans" cxnId="{AA677DC6-7A32-4F20-8CFD-E58DDCE5D2ED}">
      <dgm:prSet/>
      <dgm:spPr/>
      <dgm:t>
        <a:bodyPr/>
        <a:lstStyle/>
        <a:p>
          <a:endParaRPr lang="en-US"/>
        </a:p>
      </dgm:t>
    </dgm:pt>
    <dgm:pt modelId="{A59AD2FD-2FEC-49C4-AC98-5A97E7F88C98}">
      <dgm:prSet/>
      <dgm:spPr/>
      <dgm:t>
        <a:bodyPr/>
        <a:lstStyle/>
        <a:p>
          <a:r>
            <a:rPr lang="id-ID" b="1"/>
            <a:t>SQL Queries:</a:t>
          </a:r>
          <a:endParaRPr lang="en-US"/>
        </a:p>
      </dgm:t>
    </dgm:pt>
    <dgm:pt modelId="{1032CC53-F62D-4E53-B9F0-71CBA3C2D6F2}" type="parTrans" cxnId="{E54C352D-90A3-41A5-BAC2-0CD83014910F}">
      <dgm:prSet/>
      <dgm:spPr/>
      <dgm:t>
        <a:bodyPr/>
        <a:lstStyle/>
        <a:p>
          <a:endParaRPr lang="en-US"/>
        </a:p>
      </dgm:t>
    </dgm:pt>
    <dgm:pt modelId="{39160225-DB29-49B2-AE75-3E25AF7DB1EB}" type="sibTrans" cxnId="{E54C352D-90A3-41A5-BAC2-0CD83014910F}">
      <dgm:prSet/>
      <dgm:spPr/>
      <dgm:t>
        <a:bodyPr/>
        <a:lstStyle/>
        <a:p>
          <a:endParaRPr lang="en-US"/>
        </a:p>
      </dgm:t>
    </dgm:pt>
    <dgm:pt modelId="{8DB7F468-2F4D-41EF-8F56-D877BEBED652}">
      <dgm:prSet/>
      <dgm:spPr/>
      <dgm:t>
        <a:bodyPr/>
        <a:lstStyle/>
        <a:p>
          <a:r>
            <a:rPr lang="id-ID"/>
            <a:t>Examples:</a:t>
          </a:r>
          <a:endParaRPr lang="en-US"/>
        </a:p>
      </dgm:t>
    </dgm:pt>
    <dgm:pt modelId="{1066655D-2DA3-467A-9B15-A9590DEB9BE9}" type="parTrans" cxnId="{5452583B-1EF6-4EE8-8D16-AF199AC3A1A6}">
      <dgm:prSet/>
      <dgm:spPr/>
      <dgm:t>
        <a:bodyPr/>
        <a:lstStyle/>
        <a:p>
          <a:endParaRPr lang="en-US"/>
        </a:p>
      </dgm:t>
    </dgm:pt>
    <dgm:pt modelId="{EADD87EB-7E9F-474B-B67F-18EEC049CD84}" type="sibTrans" cxnId="{5452583B-1EF6-4EE8-8D16-AF199AC3A1A6}">
      <dgm:prSet/>
      <dgm:spPr/>
      <dgm:t>
        <a:bodyPr/>
        <a:lstStyle/>
        <a:p>
          <a:endParaRPr lang="en-US"/>
        </a:p>
      </dgm:t>
    </dgm:pt>
    <dgm:pt modelId="{9BBEB644-8234-4A82-A6DF-5874B878FBC8}">
      <dgm:prSet/>
      <dgm:spPr/>
      <dgm:t>
        <a:bodyPr/>
        <a:lstStyle/>
        <a:p>
          <a:r>
            <a:rPr lang="id-ID"/>
            <a:t>Count of unique launch sites.</a:t>
          </a:r>
          <a:endParaRPr lang="en-US"/>
        </a:p>
      </dgm:t>
    </dgm:pt>
    <dgm:pt modelId="{0092747C-A473-47D7-9742-D8D401593783}" type="parTrans" cxnId="{9F1B344C-0066-42D5-BA4E-F3700926530A}">
      <dgm:prSet/>
      <dgm:spPr/>
      <dgm:t>
        <a:bodyPr/>
        <a:lstStyle/>
        <a:p>
          <a:endParaRPr lang="en-US"/>
        </a:p>
      </dgm:t>
    </dgm:pt>
    <dgm:pt modelId="{2E04114A-C285-4BDA-BE51-018D45AD3914}" type="sibTrans" cxnId="{9F1B344C-0066-42D5-BA4E-F3700926530A}">
      <dgm:prSet/>
      <dgm:spPr/>
      <dgm:t>
        <a:bodyPr/>
        <a:lstStyle/>
        <a:p>
          <a:endParaRPr lang="en-US"/>
        </a:p>
      </dgm:t>
    </dgm:pt>
    <dgm:pt modelId="{1753A105-CB43-4F73-BD65-9106BD564DF7}">
      <dgm:prSet/>
      <dgm:spPr/>
      <dgm:t>
        <a:bodyPr/>
        <a:lstStyle/>
        <a:p>
          <a:r>
            <a:rPr lang="id-ID"/>
            <a:t>Payload mass carried by NASA (CRS) missions.</a:t>
          </a:r>
          <a:endParaRPr lang="en-US"/>
        </a:p>
      </dgm:t>
    </dgm:pt>
    <dgm:pt modelId="{A8758993-73E6-4E6B-9955-74F5E117477B}" type="parTrans" cxnId="{2DE369E8-A482-4619-B60C-526C882156B3}">
      <dgm:prSet/>
      <dgm:spPr/>
      <dgm:t>
        <a:bodyPr/>
        <a:lstStyle/>
        <a:p>
          <a:endParaRPr lang="en-US"/>
        </a:p>
      </dgm:t>
    </dgm:pt>
    <dgm:pt modelId="{9BE52E94-0C69-424A-98D9-B4CCE0ACF9B1}" type="sibTrans" cxnId="{2DE369E8-A482-4619-B60C-526C882156B3}">
      <dgm:prSet/>
      <dgm:spPr/>
      <dgm:t>
        <a:bodyPr/>
        <a:lstStyle/>
        <a:p>
          <a:endParaRPr lang="en-US"/>
        </a:p>
      </dgm:t>
    </dgm:pt>
    <dgm:pt modelId="{4D0EF628-C684-4346-B910-D5BA36442F5F}">
      <dgm:prSet/>
      <dgm:spPr/>
      <dgm:t>
        <a:bodyPr/>
        <a:lstStyle/>
        <a:p>
          <a:r>
            <a:rPr lang="id-ID"/>
            <a:t>Success rate by orbit type.</a:t>
          </a:r>
          <a:endParaRPr lang="en-US"/>
        </a:p>
      </dgm:t>
    </dgm:pt>
    <dgm:pt modelId="{011189FD-6D5F-4195-BCA8-AC409F6B59C7}" type="parTrans" cxnId="{3A483D92-226A-4C2C-BEDF-A0618E6F2DCA}">
      <dgm:prSet/>
      <dgm:spPr/>
      <dgm:t>
        <a:bodyPr/>
        <a:lstStyle/>
        <a:p>
          <a:endParaRPr lang="en-US"/>
        </a:p>
      </dgm:t>
    </dgm:pt>
    <dgm:pt modelId="{02EC79F0-FB72-4FFE-9697-7E32ED4FB96E}" type="sibTrans" cxnId="{3A483D92-226A-4C2C-BEDF-A0618E6F2DCA}">
      <dgm:prSet/>
      <dgm:spPr/>
      <dgm:t>
        <a:bodyPr/>
        <a:lstStyle/>
        <a:p>
          <a:endParaRPr lang="en-US"/>
        </a:p>
      </dgm:t>
    </dgm:pt>
    <dgm:pt modelId="{1B6E9B01-D89D-5742-A60E-C12146273E69}" type="pres">
      <dgm:prSet presAssocID="{FDB8BFE7-BD59-41ED-B51F-6C85E10CEB20}" presName="linear" presStyleCnt="0">
        <dgm:presLayoutVars>
          <dgm:dir/>
          <dgm:animLvl val="lvl"/>
          <dgm:resizeHandles val="exact"/>
        </dgm:presLayoutVars>
      </dgm:prSet>
      <dgm:spPr/>
    </dgm:pt>
    <dgm:pt modelId="{ABAF42BF-68A1-7747-9399-232963295202}" type="pres">
      <dgm:prSet presAssocID="{8A755125-2587-4419-B8B6-7C9155902585}" presName="parentLin" presStyleCnt="0"/>
      <dgm:spPr/>
    </dgm:pt>
    <dgm:pt modelId="{8957617C-F27D-1845-9F90-099C1776CB29}" type="pres">
      <dgm:prSet presAssocID="{8A755125-2587-4419-B8B6-7C9155902585}" presName="parentLeftMargin" presStyleLbl="node1" presStyleIdx="0" presStyleCnt="3"/>
      <dgm:spPr/>
    </dgm:pt>
    <dgm:pt modelId="{FA0B1CBB-D9C8-114E-8D71-02003561FA7C}" type="pres">
      <dgm:prSet presAssocID="{8A755125-2587-4419-B8B6-7C91559025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14CBA2B-A998-8C49-82A5-5A35932B3827}" type="pres">
      <dgm:prSet presAssocID="{8A755125-2587-4419-B8B6-7C9155902585}" presName="negativeSpace" presStyleCnt="0"/>
      <dgm:spPr/>
    </dgm:pt>
    <dgm:pt modelId="{271101DE-E797-D44F-99E5-FE407A5F5F0F}" type="pres">
      <dgm:prSet presAssocID="{8A755125-2587-4419-B8B6-7C9155902585}" presName="childText" presStyleLbl="conFgAcc1" presStyleIdx="0" presStyleCnt="3">
        <dgm:presLayoutVars>
          <dgm:bulletEnabled val="1"/>
        </dgm:presLayoutVars>
      </dgm:prSet>
      <dgm:spPr/>
    </dgm:pt>
    <dgm:pt modelId="{8DEBCA2F-AB6C-D040-A519-0D5028531F92}" type="pres">
      <dgm:prSet presAssocID="{49DBDE12-D29C-4F44-93A6-F7FFBEB69765}" presName="spaceBetweenRectangles" presStyleCnt="0"/>
      <dgm:spPr/>
    </dgm:pt>
    <dgm:pt modelId="{AB6D6366-862D-8342-82D1-178AA9E58DDE}" type="pres">
      <dgm:prSet presAssocID="{0B5B73E2-64B9-439E-8CCA-2C1E97B50FAC}" presName="parentLin" presStyleCnt="0"/>
      <dgm:spPr/>
    </dgm:pt>
    <dgm:pt modelId="{72459ED7-44E2-0B49-89C3-1CBD6CB12343}" type="pres">
      <dgm:prSet presAssocID="{0B5B73E2-64B9-439E-8CCA-2C1E97B50FAC}" presName="parentLeftMargin" presStyleLbl="node1" presStyleIdx="0" presStyleCnt="3"/>
      <dgm:spPr/>
    </dgm:pt>
    <dgm:pt modelId="{A6777B15-AD79-0340-BD80-07A9C71EB88D}" type="pres">
      <dgm:prSet presAssocID="{0B5B73E2-64B9-439E-8CCA-2C1E97B50FA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D446C9C-BBA6-2840-8B30-CDBD75C932FE}" type="pres">
      <dgm:prSet presAssocID="{0B5B73E2-64B9-439E-8CCA-2C1E97B50FAC}" presName="negativeSpace" presStyleCnt="0"/>
      <dgm:spPr/>
    </dgm:pt>
    <dgm:pt modelId="{6BCE32F0-29B5-7C40-9898-9557E9B237B3}" type="pres">
      <dgm:prSet presAssocID="{0B5B73E2-64B9-439E-8CCA-2C1E97B50FAC}" presName="childText" presStyleLbl="conFgAcc1" presStyleIdx="1" presStyleCnt="3">
        <dgm:presLayoutVars>
          <dgm:bulletEnabled val="1"/>
        </dgm:presLayoutVars>
      </dgm:prSet>
      <dgm:spPr/>
    </dgm:pt>
    <dgm:pt modelId="{E927E3EC-58CC-C240-A755-CD1F0B99450C}" type="pres">
      <dgm:prSet presAssocID="{59B45E29-3E8C-43DF-9ABB-2CCAC270BE93}" presName="spaceBetweenRectangles" presStyleCnt="0"/>
      <dgm:spPr/>
    </dgm:pt>
    <dgm:pt modelId="{9555A4C3-3011-764F-ADD7-D5C85AD67578}" type="pres">
      <dgm:prSet presAssocID="{A59AD2FD-2FEC-49C4-AC98-5A97E7F88C98}" presName="parentLin" presStyleCnt="0"/>
      <dgm:spPr/>
    </dgm:pt>
    <dgm:pt modelId="{4F7A812F-B7E1-154C-8F8C-526011C2ACE3}" type="pres">
      <dgm:prSet presAssocID="{A59AD2FD-2FEC-49C4-AC98-5A97E7F88C98}" presName="parentLeftMargin" presStyleLbl="node1" presStyleIdx="1" presStyleCnt="3"/>
      <dgm:spPr/>
    </dgm:pt>
    <dgm:pt modelId="{9ECF6ACA-9244-A44E-A275-B1D50F183293}" type="pres">
      <dgm:prSet presAssocID="{A59AD2FD-2FEC-49C4-AC98-5A97E7F88C9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6966488-8138-C94C-B4B4-630A6EEA8996}" type="pres">
      <dgm:prSet presAssocID="{A59AD2FD-2FEC-49C4-AC98-5A97E7F88C98}" presName="negativeSpace" presStyleCnt="0"/>
      <dgm:spPr/>
    </dgm:pt>
    <dgm:pt modelId="{21BC1B7B-B517-674E-9921-5413B9C756EB}" type="pres">
      <dgm:prSet presAssocID="{A59AD2FD-2FEC-49C4-AC98-5A97E7F88C9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144D400-79DC-844E-A9A8-8687EE199AA8}" type="presOf" srcId="{8A755125-2587-4419-B8B6-7C9155902585}" destId="{8957617C-F27D-1845-9F90-099C1776CB29}" srcOrd="0" destOrd="0" presId="urn:microsoft.com/office/officeart/2005/8/layout/list1"/>
    <dgm:cxn modelId="{E54C352D-90A3-41A5-BAC2-0CD83014910F}" srcId="{FDB8BFE7-BD59-41ED-B51F-6C85E10CEB20}" destId="{A59AD2FD-2FEC-49C4-AC98-5A97E7F88C98}" srcOrd="2" destOrd="0" parTransId="{1032CC53-F62D-4E53-B9F0-71CBA3C2D6F2}" sibTransId="{39160225-DB29-49B2-AE75-3E25AF7DB1EB}"/>
    <dgm:cxn modelId="{5452583B-1EF6-4EE8-8D16-AF199AC3A1A6}" srcId="{A59AD2FD-2FEC-49C4-AC98-5A97E7F88C98}" destId="{8DB7F468-2F4D-41EF-8F56-D877BEBED652}" srcOrd="0" destOrd="0" parTransId="{1066655D-2DA3-467A-9B15-A9590DEB9BE9}" sibTransId="{EADD87EB-7E9F-474B-B67F-18EEC049CD84}"/>
    <dgm:cxn modelId="{6A473048-4439-D44C-B7FA-4F160EFCD221}" type="presOf" srcId="{FDB8BFE7-BD59-41ED-B51F-6C85E10CEB20}" destId="{1B6E9B01-D89D-5742-A60E-C12146273E69}" srcOrd="0" destOrd="0" presId="urn:microsoft.com/office/officeart/2005/8/layout/list1"/>
    <dgm:cxn modelId="{9F1B344C-0066-42D5-BA4E-F3700926530A}" srcId="{8DB7F468-2F4D-41EF-8F56-D877BEBED652}" destId="{9BBEB644-8234-4A82-A6DF-5874B878FBC8}" srcOrd="0" destOrd="0" parTransId="{0092747C-A473-47D7-9742-D8D401593783}" sibTransId="{2E04114A-C285-4BDA-BE51-018D45AD3914}"/>
    <dgm:cxn modelId="{7D261268-EA9B-104F-87DB-FCDD3DA44106}" type="presOf" srcId="{9BBEB644-8234-4A82-A6DF-5874B878FBC8}" destId="{21BC1B7B-B517-674E-9921-5413B9C756EB}" srcOrd="0" destOrd="1" presId="urn:microsoft.com/office/officeart/2005/8/layout/list1"/>
    <dgm:cxn modelId="{31A3D879-CD0B-477A-8486-B05770E5735E}" srcId="{8A755125-2587-4419-B8B6-7C9155902585}" destId="{9B116DF1-26FE-400B-97C7-E551E9EAFF99}" srcOrd="0" destOrd="0" parTransId="{4693F764-382C-4121-A03F-AFF47F1E3218}" sibTransId="{69F7FBC3-E990-43EF-94E7-1C96CDEF6B54}"/>
    <dgm:cxn modelId="{9BC2597A-F1C2-493F-B166-7D43CF009C46}" srcId="{FDB8BFE7-BD59-41ED-B51F-6C85E10CEB20}" destId="{8A755125-2587-4419-B8B6-7C9155902585}" srcOrd="0" destOrd="0" parTransId="{377B79F2-004B-45F7-BE46-9F32CCDE159B}" sibTransId="{49DBDE12-D29C-4F44-93A6-F7FFBEB69765}"/>
    <dgm:cxn modelId="{7AE6A07D-0E12-B44B-976E-CD59C6B8C4A1}" type="presOf" srcId="{A59AD2FD-2FEC-49C4-AC98-5A97E7F88C98}" destId="{4F7A812F-B7E1-154C-8F8C-526011C2ACE3}" srcOrd="0" destOrd="0" presId="urn:microsoft.com/office/officeart/2005/8/layout/list1"/>
    <dgm:cxn modelId="{AECDAA88-0237-DE4F-A49B-268D0BA3564E}" type="presOf" srcId="{A59AD2FD-2FEC-49C4-AC98-5A97E7F88C98}" destId="{9ECF6ACA-9244-A44E-A275-B1D50F183293}" srcOrd="1" destOrd="0" presId="urn:microsoft.com/office/officeart/2005/8/layout/list1"/>
    <dgm:cxn modelId="{8613F891-B8EE-7941-9499-A1E5C1C98305}" type="presOf" srcId="{9B116DF1-26FE-400B-97C7-E551E9EAFF99}" destId="{271101DE-E797-D44F-99E5-FE407A5F5F0F}" srcOrd="0" destOrd="0" presId="urn:microsoft.com/office/officeart/2005/8/layout/list1"/>
    <dgm:cxn modelId="{3A483D92-226A-4C2C-BEDF-A0618E6F2DCA}" srcId="{8DB7F468-2F4D-41EF-8F56-D877BEBED652}" destId="{4D0EF628-C684-4346-B910-D5BA36442F5F}" srcOrd="2" destOrd="0" parTransId="{011189FD-6D5F-4195-BCA8-AC409F6B59C7}" sibTransId="{02EC79F0-FB72-4FFE-9697-7E32ED4FB96E}"/>
    <dgm:cxn modelId="{F64EFDA2-14B3-834F-B495-D318286D97E3}" type="presOf" srcId="{1753A105-CB43-4F73-BD65-9106BD564DF7}" destId="{21BC1B7B-B517-674E-9921-5413B9C756EB}" srcOrd="0" destOrd="2" presId="urn:microsoft.com/office/officeart/2005/8/layout/list1"/>
    <dgm:cxn modelId="{467454A8-3D5A-4461-9A67-A781A169ED0B}" srcId="{FDB8BFE7-BD59-41ED-B51F-6C85E10CEB20}" destId="{0B5B73E2-64B9-439E-8CCA-2C1E97B50FAC}" srcOrd="1" destOrd="0" parTransId="{410A6AFF-4807-4D96-BBF8-A326787356CD}" sibTransId="{59B45E29-3E8C-43DF-9ABB-2CCAC270BE93}"/>
    <dgm:cxn modelId="{6A5651AD-70FE-5149-97F1-C6ADE37952FD}" type="presOf" srcId="{8A755125-2587-4419-B8B6-7C9155902585}" destId="{FA0B1CBB-D9C8-114E-8D71-02003561FA7C}" srcOrd="1" destOrd="0" presId="urn:microsoft.com/office/officeart/2005/8/layout/list1"/>
    <dgm:cxn modelId="{AA677DC6-7A32-4F20-8CFD-E58DDCE5D2ED}" srcId="{0B5B73E2-64B9-439E-8CCA-2C1E97B50FAC}" destId="{47B0B197-C39E-4B27-A253-F3A3058F971B}" srcOrd="0" destOrd="0" parTransId="{B378178A-C2CA-464B-BDFD-583883ECDBDE}" sibTransId="{0D10493B-AAD8-4267-AB35-10083596DFC3}"/>
    <dgm:cxn modelId="{38263CD2-5319-C74B-9523-5AF2BAE6037B}" type="presOf" srcId="{0B5B73E2-64B9-439E-8CCA-2C1E97B50FAC}" destId="{72459ED7-44E2-0B49-89C3-1CBD6CB12343}" srcOrd="0" destOrd="0" presId="urn:microsoft.com/office/officeart/2005/8/layout/list1"/>
    <dgm:cxn modelId="{2DE369E8-A482-4619-B60C-526C882156B3}" srcId="{8DB7F468-2F4D-41EF-8F56-D877BEBED652}" destId="{1753A105-CB43-4F73-BD65-9106BD564DF7}" srcOrd="1" destOrd="0" parTransId="{A8758993-73E6-4E6B-9955-74F5E117477B}" sibTransId="{9BE52E94-0C69-424A-98D9-B4CCE0ACF9B1}"/>
    <dgm:cxn modelId="{351F8FE8-BE49-594A-A62B-52E8E9BDE0AA}" type="presOf" srcId="{0B5B73E2-64B9-439E-8CCA-2C1E97B50FAC}" destId="{A6777B15-AD79-0340-BD80-07A9C71EB88D}" srcOrd="1" destOrd="0" presId="urn:microsoft.com/office/officeart/2005/8/layout/list1"/>
    <dgm:cxn modelId="{CA4DA1ED-98DA-F943-BF7F-68210425CCED}" type="presOf" srcId="{8DB7F468-2F4D-41EF-8F56-D877BEBED652}" destId="{21BC1B7B-B517-674E-9921-5413B9C756EB}" srcOrd="0" destOrd="0" presId="urn:microsoft.com/office/officeart/2005/8/layout/list1"/>
    <dgm:cxn modelId="{2CCA15F2-C81B-DB41-AB08-49B6E6614587}" type="presOf" srcId="{47B0B197-C39E-4B27-A253-F3A3058F971B}" destId="{6BCE32F0-29B5-7C40-9898-9557E9B237B3}" srcOrd="0" destOrd="0" presId="urn:microsoft.com/office/officeart/2005/8/layout/list1"/>
    <dgm:cxn modelId="{B59ABBF9-6EBE-C646-BFCE-12FC7E3D83C4}" type="presOf" srcId="{4D0EF628-C684-4346-B910-D5BA36442F5F}" destId="{21BC1B7B-B517-674E-9921-5413B9C756EB}" srcOrd="0" destOrd="3" presId="urn:microsoft.com/office/officeart/2005/8/layout/list1"/>
    <dgm:cxn modelId="{CBF6D591-812E-D745-A7F8-539AB933644B}" type="presParOf" srcId="{1B6E9B01-D89D-5742-A60E-C12146273E69}" destId="{ABAF42BF-68A1-7747-9399-232963295202}" srcOrd="0" destOrd="0" presId="urn:microsoft.com/office/officeart/2005/8/layout/list1"/>
    <dgm:cxn modelId="{9D6F6079-0844-2146-8186-44C7ED5A60A2}" type="presParOf" srcId="{ABAF42BF-68A1-7747-9399-232963295202}" destId="{8957617C-F27D-1845-9F90-099C1776CB29}" srcOrd="0" destOrd="0" presId="urn:microsoft.com/office/officeart/2005/8/layout/list1"/>
    <dgm:cxn modelId="{F4B09DEE-BFB1-0143-AAB0-61DDFF18BFF2}" type="presParOf" srcId="{ABAF42BF-68A1-7747-9399-232963295202}" destId="{FA0B1CBB-D9C8-114E-8D71-02003561FA7C}" srcOrd="1" destOrd="0" presId="urn:microsoft.com/office/officeart/2005/8/layout/list1"/>
    <dgm:cxn modelId="{4D225857-9787-B74E-A7D5-61CBDD335646}" type="presParOf" srcId="{1B6E9B01-D89D-5742-A60E-C12146273E69}" destId="{D14CBA2B-A998-8C49-82A5-5A35932B3827}" srcOrd="1" destOrd="0" presId="urn:microsoft.com/office/officeart/2005/8/layout/list1"/>
    <dgm:cxn modelId="{9D9B0C53-C0A3-F04F-A3D8-EBB5CB1B9324}" type="presParOf" srcId="{1B6E9B01-D89D-5742-A60E-C12146273E69}" destId="{271101DE-E797-D44F-99E5-FE407A5F5F0F}" srcOrd="2" destOrd="0" presId="urn:microsoft.com/office/officeart/2005/8/layout/list1"/>
    <dgm:cxn modelId="{053D2851-CD6C-484D-9336-2AE702953015}" type="presParOf" srcId="{1B6E9B01-D89D-5742-A60E-C12146273E69}" destId="{8DEBCA2F-AB6C-D040-A519-0D5028531F92}" srcOrd="3" destOrd="0" presId="urn:microsoft.com/office/officeart/2005/8/layout/list1"/>
    <dgm:cxn modelId="{0CBA6B83-298B-F443-9350-1D98375228D1}" type="presParOf" srcId="{1B6E9B01-D89D-5742-A60E-C12146273E69}" destId="{AB6D6366-862D-8342-82D1-178AA9E58DDE}" srcOrd="4" destOrd="0" presId="urn:microsoft.com/office/officeart/2005/8/layout/list1"/>
    <dgm:cxn modelId="{0DB646FE-BBD8-6C40-B858-31E354A45D1C}" type="presParOf" srcId="{AB6D6366-862D-8342-82D1-178AA9E58DDE}" destId="{72459ED7-44E2-0B49-89C3-1CBD6CB12343}" srcOrd="0" destOrd="0" presId="urn:microsoft.com/office/officeart/2005/8/layout/list1"/>
    <dgm:cxn modelId="{1926D5C6-92FA-0F43-B4C5-501772222929}" type="presParOf" srcId="{AB6D6366-862D-8342-82D1-178AA9E58DDE}" destId="{A6777B15-AD79-0340-BD80-07A9C71EB88D}" srcOrd="1" destOrd="0" presId="urn:microsoft.com/office/officeart/2005/8/layout/list1"/>
    <dgm:cxn modelId="{6745FAEF-AF12-2140-9A4A-93189F644A0F}" type="presParOf" srcId="{1B6E9B01-D89D-5742-A60E-C12146273E69}" destId="{5D446C9C-BBA6-2840-8B30-CDBD75C932FE}" srcOrd="5" destOrd="0" presId="urn:microsoft.com/office/officeart/2005/8/layout/list1"/>
    <dgm:cxn modelId="{36F166BD-63BD-2C43-8B1F-E5B56CC09F37}" type="presParOf" srcId="{1B6E9B01-D89D-5742-A60E-C12146273E69}" destId="{6BCE32F0-29B5-7C40-9898-9557E9B237B3}" srcOrd="6" destOrd="0" presId="urn:microsoft.com/office/officeart/2005/8/layout/list1"/>
    <dgm:cxn modelId="{B10CA3A8-E6F0-F74A-A622-7E0140B08C67}" type="presParOf" srcId="{1B6E9B01-D89D-5742-A60E-C12146273E69}" destId="{E927E3EC-58CC-C240-A755-CD1F0B99450C}" srcOrd="7" destOrd="0" presId="urn:microsoft.com/office/officeart/2005/8/layout/list1"/>
    <dgm:cxn modelId="{462BAC96-A25E-DE41-8BED-29A17BDD3BDA}" type="presParOf" srcId="{1B6E9B01-D89D-5742-A60E-C12146273E69}" destId="{9555A4C3-3011-764F-ADD7-D5C85AD67578}" srcOrd="8" destOrd="0" presId="urn:microsoft.com/office/officeart/2005/8/layout/list1"/>
    <dgm:cxn modelId="{FD9ADF4D-7EE6-0E4D-BC69-D9EE667D0926}" type="presParOf" srcId="{9555A4C3-3011-764F-ADD7-D5C85AD67578}" destId="{4F7A812F-B7E1-154C-8F8C-526011C2ACE3}" srcOrd="0" destOrd="0" presId="urn:microsoft.com/office/officeart/2005/8/layout/list1"/>
    <dgm:cxn modelId="{A367A2CC-1338-D44E-AF6B-79400D933A40}" type="presParOf" srcId="{9555A4C3-3011-764F-ADD7-D5C85AD67578}" destId="{9ECF6ACA-9244-A44E-A275-B1D50F183293}" srcOrd="1" destOrd="0" presId="urn:microsoft.com/office/officeart/2005/8/layout/list1"/>
    <dgm:cxn modelId="{EE69C2FA-F44A-014A-BC47-A75E25C1F1D1}" type="presParOf" srcId="{1B6E9B01-D89D-5742-A60E-C12146273E69}" destId="{16966488-8138-C94C-B4B4-630A6EEA8996}" srcOrd="9" destOrd="0" presId="urn:microsoft.com/office/officeart/2005/8/layout/list1"/>
    <dgm:cxn modelId="{F35C6380-24EE-F74D-904E-AD3F342A9348}" type="presParOf" srcId="{1B6E9B01-D89D-5742-A60E-C12146273E69}" destId="{21BC1B7B-B517-674E-9921-5413B9C756E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277CF9E-1AA9-43B0-8724-E6AB6FEC7D07}" type="doc">
      <dgm:prSet loTypeId="urn:microsoft.com/office/officeart/2005/8/layout/hierarchy1" loCatId="hierarchy" qsTypeId="urn:microsoft.com/office/officeart/2005/8/quickstyle/3d2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B2D46CE-A96C-4909-AAE2-67D0AD189690}">
      <dgm:prSet/>
      <dgm:spPr/>
      <dgm:t>
        <a:bodyPr/>
        <a:lstStyle/>
        <a:p>
          <a:r>
            <a:rPr lang="id-ID" b="1" dirty="0"/>
            <a:t>2. </a:t>
          </a:r>
          <a:r>
            <a:rPr lang="id-ID" b="1" dirty="0" err="1"/>
            <a:t>Interactive</a:t>
          </a:r>
          <a:r>
            <a:rPr lang="id-ID" b="1" dirty="0"/>
            <a:t> Data </a:t>
          </a:r>
          <a:r>
            <a:rPr lang="id-ID" b="1" dirty="0" err="1"/>
            <a:t>Visualization</a:t>
          </a:r>
          <a:endParaRPr lang="en-US" dirty="0"/>
        </a:p>
      </dgm:t>
    </dgm:pt>
    <dgm:pt modelId="{F40B7FC2-53F8-486C-B01E-76CF4E7961AC}" type="parTrans" cxnId="{621F7910-A472-4E84-8E6B-3D3142C419BF}">
      <dgm:prSet/>
      <dgm:spPr/>
      <dgm:t>
        <a:bodyPr/>
        <a:lstStyle/>
        <a:p>
          <a:endParaRPr lang="en-US"/>
        </a:p>
      </dgm:t>
    </dgm:pt>
    <dgm:pt modelId="{6D97B853-D759-4F99-863B-7C36121BB2EB}" type="sibTrans" cxnId="{621F7910-A472-4E84-8E6B-3D3142C419BF}">
      <dgm:prSet/>
      <dgm:spPr/>
      <dgm:t>
        <a:bodyPr/>
        <a:lstStyle/>
        <a:p>
          <a:endParaRPr lang="en-US"/>
        </a:p>
      </dgm:t>
    </dgm:pt>
    <dgm:pt modelId="{D152E859-533E-4F0B-849F-674B84F54BB5}">
      <dgm:prSet/>
      <dgm:spPr/>
      <dgm:t>
        <a:bodyPr/>
        <a:lstStyle/>
        <a:p>
          <a:r>
            <a:rPr lang="id-ID" b="1" dirty="0" err="1"/>
            <a:t>Purpose</a:t>
          </a:r>
          <a:r>
            <a:rPr lang="id-ID" b="1" dirty="0"/>
            <a:t>:</a:t>
          </a:r>
          <a:r>
            <a:rPr lang="id-ID" dirty="0"/>
            <a:t> </a:t>
          </a:r>
          <a:r>
            <a:rPr lang="id-ID" dirty="0" err="1"/>
            <a:t>Interactive</a:t>
          </a:r>
          <a:r>
            <a:rPr lang="id-ID" dirty="0"/>
            <a:t> </a:t>
          </a:r>
          <a:r>
            <a:rPr lang="id-ID" dirty="0" err="1"/>
            <a:t>visuals</a:t>
          </a:r>
          <a:r>
            <a:rPr lang="id-ID" dirty="0"/>
            <a:t> </a:t>
          </a:r>
          <a:r>
            <a:rPr lang="id-ID" dirty="0" err="1"/>
            <a:t>make</a:t>
          </a:r>
          <a:r>
            <a:rPr lang="id-ID" dirty="0"/>
            <a:t> </a:t>
          </a:r>
          <a:r>
            <a:rPr lang="id-ID" dirty="0" err="1"/>
            <a:t>it</a:t>
          </a:r>
          <a:r>
            <a:rPr lang="id-ID" dirty="0"/>
            <a:t> </a:t>
          </a:r>
          <a:r>
            <a:rPr lang="id-ID" dirty="0" err="1"/>
            <a:t>easier</a:t>
          </a:r>
          <a:r>
            <a:rPr lang="id-ID" dirty="0"/>
            <a:t> </a:t>
          </a:r>
          <a:r>
            <a:rPr lang="id-ID" dirty="0" err="1"/>
            <a:t>to</a:t>
          </a:r>
          <a:r>
            <a:rPr lang="id-ID" dirty="0"/>
            <a:t> </a:t>
          </a:r>
          <a:r>
            <a:rPr lang="id-ID" dirty="0" err="1"/>
            <a:t>identify</a:t>
          </a:r>
          <a:r>
            <a:rPr lang="id-ID" dirty="0"/>
            <a:t> </a:t>
          </a:r>
          <a:r>
            <a:rPr lang="id-ID" dirty="0" err="1"/>
            <a:t>trends</a:t>
          </a:r>
          <a:r>
            <a:rPr lang="id-ID" dirty="0"/>
            <a:t>, </a:t>
          </a:r>
          <a:r>
            <a:rPr lang="id-ID" dirty="0" err="1"/>
            <a:t>outliers</a:t>
          </a:r>
          <a:r>
            <a:rPr lang="id-ID" dirty="0"/>
            <a:t>, </a:t>
          </a:r>
          <a:r>
            <a:rPr lang="id-ID" dirty="0" err="1"/>
            <a:t>and</a:t>
          </a:r>
          <a:r>
            <a:rPr lang="id-ID" dirty="0"/>
            <a:t> </a:t>
          </a:r>
          <a:r>
            <a:rPr lang="id-ID" dirty="0" err="1"/>
            <a:t>patterns</a:t>
          </a:r>
          <a:r>
            <a:rPr lang="id-ID" dirty="0"/>
            <a:t>, </a:t>
          </a:r>
          <a:r>
            <a:rPr lang="id-ID" dirty="0" err="1"/>
            <a:t>facilitating</a:t>
          </a:r>
          <a:r>
            <a:rPr lang="id-ID" dirty="0"/>
            <a:t> </a:t>
          </a:r>
          <a:r>
            <a:rPr lang="id-ID" dirty="0" err="1"/>
            <a:t>decision</a:t>
          </a:r>
          <a:r>
            <a:rPr lang="id-ID" dirty="0"/>
            <a:t>-making.</a:t>
          </a:r>
          <a:endParaRPr lang="en-US" dirty="0"/>
        </a:p>
      </dgm:t>
    </dgm:pt>
    <dgm:pt modelId="{C1A06862-34E6-43C2-962D-324F86B0790C}" type="parTrans" cxnId="{6D64D051-F4A9-47D8-AB61-4F8796F61967}">
      <dgm:prSet/>
      <dgm:spPr/>
      <dgm:t>
        <a:bodyPr/>
        <a:lstStyle/>
        <a:p>
          <a:endParaRPr lang="en-US"/>
        </a:p>
      </dgm:t>
    </dgm:pt>
    <dgm:pt modelId="{B744B754-74DC-46CD-A931-E852C81B1C38}" type="sibTrans" cxnId="{6D64D051-F4A9-47D8-AB61-4F8796F61967}">
      <dgm:prSet/>
      <dgm:spPr/>
      <dgm:t>
        <a:bodyPr/>
        <a:lstStyle/>
        <a:p>
          <a:endParaRPr lang="en-US"/>
        </a:p>
      </dgm:t>
    </dgm:pt>
    <dgm:pt modelId="{A644AA54-12FA-49E4-838B-CC62E9A8D802}">
      <dgm:prSet/>
      <dgm:spPr/>
      <dgm:t>
        <a:bodyPr/>
        <a:lstStyle/>
        <a:p>
          <a:r>
            <a:rPr lang="id-ID" b="1"/>
            <a:t>Tools Used:</a:t>
          </a:r>
          <a:endParaRPr lang="en-US"/>
        </a:p>
      </dgm:t>
    </dgm:pt>
    <dgm:pt modelId="{8696560E-74ED-4097-A0F5-ADFE8691F9BD}" type="parTrans" cxnId="{C2AFBD75-BEFA-42FD-85C0-BE2601D99EF3}">
      <dgm:prSet/>
      <dgm:spPr/>
      <dgm:t>
        <a:bodyPr/>
        <a:lstStyle/>
        <a:p>
          <a:endParaRPr lang="en-US"/>
        </a:p>
      </dgm:t>
    </dgm:pt>
    <dgm:pt modelId="{BC2B48CC-CB9D-4DC0-A7B2-E823AB5679E3}" type="sibTrans" cxnId="{C2AFBD75-BEFA-42FD-85C0-BE2601D99EF3}">
      <dgm:prSet/>
      <dgm:spPr/>
      <dgm:t>
        <a:bodyPr/>
        <a:lstStyle/>
        <a:p>
          <a:endParaRPr lang="en-US"/>
        </a:p>
      </dgm:t>
    </dgm:pt>
    <dgm:pt modelId="{37832142-64CC-4AE7-A60A-0BF12F262A34}">
      <dgm:prSet/>
      <dgm:spPr/>
      <dgm:t>
        <a:bodyPr/>
        <a:lstStyle/>
        <a:p>
          <a:r>
            <a:rPr lang="id-ID" b="1"/>
            <a:t>Matplotlib and Seaborn</a:t>
          </a:r>
          <a:r>
            <a:rPr lang="id-ID"/>
            <a:t>: For scatter plots, bar charts, and time-series visualizations.</a:t>
          </a:r>
          <a:endParaRPr lang="en-US"/>
        </a:p>
      </dgm:t>
    </dgm:pt>
    <dgm:pt modelId="{425C8B48-C84A-482E-9E53-DDEFA58541EB}" type="parTrans" cxnId="{30A481FC-FB26-4C13-BA2F-AC0C335B8B53}">
      <dgm:prSet/>
      <dgm:spPr/>
      <dgm:t>
        <a:bodyPr/>
        <a:lstStyle/>
        <a:p>
          <a:endParaRPr lang="en-US"/>
        </a:p>
      </dgm:t>
    </dgm:pt>
    <dgm:pt modelId="{F4C7AC5A-72E5-4BE1-9278-B378CCF9C1D0}" type="sibTrans" cxnId="{30A481FC-FB26-4C13-BA2F-AC0C335B8B53}">
      <dgm:prSet/>
      <dgm:spPr/>
      <dgm:t>
        <a:bodyPr/>
        <a:lstStyle/>
        <a:p>
          <a:endParaRPr lang="en-US"/>
        </a:p>
      </dgm:t>
    </dgm:pt>
    <dgm:pt modelId="{0AE04FE0-E3C2-4CFF-9CBD-0A0992DFFF55}">
      <dgm:prSet/>
      <dgm:spPr/>
      <dgm:t>
        <a:bodyPr/>
        <a:lstStyle/>
        <a:p>
          <a:r>
            <a:rPr lang="id-ID" b="1"/>
            <a:t>Folium</a:t>
          </a:r>
          <a:r>
            <a:rPr lang="id-ID"/>
            <a:t>: For geographic data visualization and interactive mapping.</a:t>
          </a:r>
          <a:endParaRPr lang="en-US"/>
        </a:p>
      </dgm:t>
    </dgm:pt>
    <dgm:pt modelId="{A369E567-C331-4C12-BF21-A3AF3ECF995B}" type="parTrans" cxnId="{0BE89014-AC2B-4799-BB99-B4D7A6A6DF86}">
      <dgm:prSet/>
      <dgm:spPr/>
      <dgm:t>
        <a:bodyPr/>
        <a:lstStyle/>
        <a:p>
          <a:endParaRPr lang="en-US"/>
        </a:p>
      </dgm:t>
    </dgm:pt>
    <dgm:pt modelId="{628BA6B3-7026-4593-BCE4-3813608F134C}" type="sibTrans" cxnId="{0BE89014-AC2B-4799-BB99-B4D7A6A6DF86}">
      <dgm:prSet/>
      <dgm:spPr/>
      <dgm:t>
        <a:bodyPr/>
        <a:lstStyle/>
        <a:p>
          <a:endParaRPr lang="en-US"/>
        </a:p>
      </dgm:t>
    </dgm:pt>
    <dgm:pt modelId="{AAF98974-0B52-4D69-8C02-56F2C2F5D33F}">
      <dgm:prSet/>
      <dgm:spPr/>
      <dgm:t>
        <a:bodyPr/>
        <a:lstStyle/>
        <a:p>
          <a:r>
            <a:rPr lang="id-ID" b="1"/>
            <a:t>Plotly Dash</a:t>
          </a:r>
          <a:r>
            <a:rPr lang="id-ID"/>
            <a:t>: For creating interactive dashboards.</a:t>
          </a:r>
          <a:endParaRPr lang="en-US"/>
        </a:p>
      </dgm:t>
    </dgm:pt>
    <dgm:pt modelId="{B582C281-23BD-4439-88D6-7B5B5BFDF21E}" type="parTrans" cxnId="{1EC88F9F-3052-4303-B0D1-B4CA731AB573}">
      <dgm:prSet/>
      <dgm:spPr/>
      <dgm:t>
        <a:bodyPr/>
        <a:lstStyle/>
        <a:p>
          <a:endParaRPr lang="en-US"/>
        </a:p>
      </dgm:t>
    </dgm:pt>
    <dgm:pt modelId="{F94DA1BC-BF16-46B7-A812-6B87EC9EDC8B}" type="sibTrans" cxnId="{1EC88F9F-3052-4303-B0D1-B4CA731AB573}">
      <dgm:prSet/>
      <dgm:spPr/>
      <dgm:t>
        <a:bodyPr/>
        <a:lstStyle/>
        <a:p>
          <a:endParaRPr lang="en-US"/>
        </a:p>
      </dgm:t>
    </dgm:pt>
    <dgm:pt modelId="{436BC0E6-888A-A743-AC7D-41972B244555}" type="pres">
      <dgm:prSet presAssocID="{6277CF9E-1AA9-43B0-8724-E6AB6FEC7D0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3472BE2-1014-F443-B026-84FC59007858}" type="pres">
      <dgm:prSet presAssocID="{1B2D46CE-A96C-4909-AAE2-67D0AD189690}" presName="hierRoot1" presStyleCnt="0"/>
      <dgm:spPr/>
    </dgm:pt>
    <dgm:pt modelId="{0FFF1EC8-5078-5041-AAF3-E1803F54E47B}" type="pres">
      <dgm:prSet presAssocID="{1B2D46CE-A96C-4909-AAE2-67D0AD189690}" presName="composite" presStyleCnt="0"/>
      <dgm:spPr/>
    </dgm:pt>
    <dgm:pt modelId="{B71101D6-3C94-E945-9C50-7538E80E38BB}" type="pres">
      <dgm:prSet presAssocID="{1B2D46CE-A96C-4909-AAE2-67D0AD189690}" presName="background" presStyleLbl="node0" presStyleIdx="0" presStyleCnt="3"/>
      <dgm:spPr/>
    </dgm:pt>
    <dgm:pt modelId="{378F9FC9-A9F0-7844-984E-75EFA56C8EC7}" type="pres">
      <dgm:prSet presAssocID="{1B2D46CE-A96C-4909-AAE2-67D0AD189690}" presName="text" presStyleLbl="fgAcc0" presStyleIdx="0" presStyleCnt="3">
        <dgm:presLayoutVars>
          <dgm:chPref val="3"/>
        </dgm:presLayoutVars>
      </dgm:prSet>
      <dgm:spPr/>
    </dgm:pt>
    <dgm:pt modelId="{5F289D49-3947-3C43-A400-6CB2D3DA65F0}" type="pres">
      <dgm:prSet presAssocID="{1B2D46CE-A96C-4909-AAE2-67D0AD189690}" presName="hierChild2" presStyleCnt="0"/>
      <dgm:spPr/>
    </dgm:pt>
    <dgm:pt modelId="{CED34B4F-5E46-454B-A62F-C2E0D609624F}" type="pres">
      <dgm:prSet presAssocID="{D152E859-533E-4F0B-849F-674B84F54BB5}" presName="hierRoot1" presStyleCnt="0"/>
      <dgm:spPr/>
    </dgm:pt>
    <dgm:pt modelId="{8826B54C-C6CA-4547-A5A2-01ADA662B3B7}" type="pres">
      <dgm:prSet presAssocID="{D152E859-533E-4F0B-849F-674B84F54BB5}" presName="composite" presStyleCnt="0"/>
      <dgm:spPr/>
    </dgm:pt>
    <dgm:pt modelId="{E3655EE4-392A-A844-9407-EBB6C4BBA7E1}" type="pres">
      <dgm:prSet presAssocID="{D152E859-533E-4F0B-849F-674B84F54BB5}" presName="background" presStyleLbl="node0" presStyleIdx="1" presStyleCnt="3"/>
      <dgm:spPr/>
    </dgm:pt>
    <dgm:pt modelId="{791D8A7B-24D4-9D46-8AD6-EB11A7BBA52A}" type="pres">
      <dgm:prSet presAssocID="{D152E859-533E-4F0B-849F-674B84F54BB5}" presName="text" presStyleLbl="fgAcc0" presStyleIdx="1" presStyleCnt="3">
        <dgm:presLayoutVars>
          <dgm:chPref val="3"/>
        </dgm:presLayoutVars>
      </dgm:prSet>
      <dgm:spPr/>
    </dgm:pt>
    <dgm:pt modelId="{A7DE5267-40C3-9C40-BD17-B6DEE09FFAF8}" type="pres">
      <dgm:prSet presAssocID="{D152E859-533E-4F0B-849F-674B84F54BB5}" presName="hierChild2" presStyleCnt="0"/>
      <dgm:spPr/>
    </dgm:pt>
    <dgm:pt modelId="{48F778E7-4416-9242-B295-8C0B2E6814C2}" type="pres">
      <dgm:prSet presAssocID="{A644AA54-12FA-49E4-838B-CC62E9A8D802}" presName="hierRoot1" presStyleCnt="0"/>
      <dgm:spPr/>
    </dgm:pt>
    <dgm:pt modelId="{60370475-F027-CA4D-87FD-9C9496A1B65B}" type="pres">
      <dgm:prSet presAssocID="{A644AA54-12FA-49E4-838B-CC62E9A8D802}" presName="composite" presStyleCnt="0"/>
      <dgm:spPr/>
    </dgm:pt>
    <dgm:pt modelId="{C88B8756-BD78-544B-9657-FE099FA00326}" type="pres">
      <dgm:prSet presAssocID="{A644AA54-12FA-49E4-838B-CC62E9A8D802}" presName="background" presStyleLbl="node0" presStyleIdx="2" presStyleCnt="3"/>
      <dgm:spPr/>
    </dgm:pt>
    <dgm:pt modelId="{379986C1-74E5-854B-BA17-C074B05151FE}" type="pres">
      <dgm:prSet presAssocID="{A644AA54-12FA-49E4-838B-CC62E9A8D802}" presName="text" presStyleLbl="fgAcc0" presStyleIdx="2" presStyleCnt="3">
        <dgm:presLayoutVars>
          <dgm:chPref val="3"/>
        </dgm:presLayoutVars>
      </dgm:prSet>
      <dgm:spPr/>
    </dgm:pt>
    <dgm:pt modelId="{E565A5FB-CF58-214C-AEAF-5A755CD9A02B}" type="pres">
      <dgm:prSet presAssocID="{A644AA54-12FA-49E4-838B-CC62E9A8D802}" presName="hierChild2" presStyleCnt="0"/>
      <dgm:spPr/>
    </dgm:pt>
    <dgm:pt modelId="{18CEEE48-F104-DE49-ADCF-F8B6C8271C9C}" type="pres">
      <dgm:prSet presAssocID="{425C8B48-C84A-482E-9E53-DDEFA58541EB}" presName="Name10" presStyleLbl="parChTrans1D2" presStyleIdx="0" presStyleCnt="3"/>
      <dgm:spPr/>
    </dgm:pt>
    <dgm:pt modelId="{E9D73368-EDAF-7D45-B8C5-6B3C7E5C5623}" type="pres">
      <dgm:prSet presAssocID="{37832142-64CC-4AE7-A60A-0BF12F262A34}" presName="hierRoot2" presStyleCnt="0"/>
      <dgm:spPr/>
    </dgm:pt>
    <dgm:pt modelId="{F6E415D9-855F-0546-BB9D-97A4B28CDEFB}" type="pres">
      <dgm:prSet presAssocID="{37832142-64CC-4AE7-A60A-0BF12F262A34}" presName="composite2" presStyleCnt="0"/>
      <dgm:spPr/>
    </dgm:pt>
    <dgm:pt modelId="{41384638-0887-0344-902E-5B2AB955183B}" type="pres">
      <dgm:prSet presAssocID="{37832142-64CC-4AE7-A60A-0BF12F262A34}" presName="background2" presStyleLbl="node2" presStyleIdx="0" presStyleCnt="3"/>
      <dgm:spPr/>
    </dgm:pt>
    <dgm:pt modelId="{EF8EFCB9-9D6A-524A-A551-E9FA1C1F28D9}" type="pres">
      <dgm:prSet presAssocID="{37832142-64CC-4AE7-A60A-0BF12F262A34}" presName="text2" presStyleLbl="fgAcc2" presStyleIdx="0" presStyleCnt="3">
        <dgm:presLayoutVars>
          <dgm:chPref val="3"/>
        </dgm:presLayoutVars>
      </dgm:prSet>
      <dgm:spPr/>
    </dgm:pt>
    <dgm:pt modelId="{9D882EAE-F762-104A-BB02-DD04A303C2FE}" type="pres">
      <dgm:prSet presAssocID="{37832142-64CC-4AE7-A60A-0BF12F262A34}" presName="hierChild3" presStyleCnt="0"/>
      <dgm:spPr/>
    </dgm:pt>
    <dgm:pt modelId="{4518078E-977D-1541-8913-090845A4F575}" type="pres">
      <dgm:prSet presAssocID="{A369E567-C331-4C12-BF21-A3AF3ECF995B}" presName="Name10" presStyleLbl="parChTrans1D2" presStyleIdx="1" presStyleCnt="3"/>
      <dgm:spPr/>
    </dgm:pt>
    <dgm:pt modelId="{87F86A9D-A4AA-2D47-A9B0-899E892F18C5}" type="pres">
      <dgm:prSet presAssocID="{0AE04FE0-E3C2-4CFF-9CBD-0A0992DFFF55}" presName="hierRoot2" presStyleCnt="0"/>
      <dgm:spPr/>
    </dgm:pt>
    <dgm:pt modelId="{69BD817E-58C7-DD48-95F6-7AC1C45A910F}" type="pres">
      <dgm:prSet presAssocID="{0AE04FE0-E3C2-4CFF-9CBD-0A0992DFFF55}" presName="composite2" presStyleCnt="0"/>
      <dgm:spPr/>
    </dgm:pt>
    <dgm:pt modelId="{5DA97EE9-109F-4B43-8D53-6501A582A920}" type="pres">
      <dgm:prSet presAssocID="{0AE04FE0-E3C2-4CFF-9CBD-0A0992DFFF55}" presName="background2" presStyleLbl="node2" presStyleIdx="1" presStyleCnt="3"/>
      <dgm:spPr/>
    </dgm:pt>
    <dgm:pt modelId="{D7AACD68-05EC-D343-8D95-A693B840AAE0}" type="pres">
      <dgm:prSet presAssocID="{0AE04FE0-E3C2-4CFF-9CBD-0A0992DFFF55}" presName="text2" presStyleLbl="fgAcc2" presStyleIdx="1" presStyleCnt="3">
        <dgm:presLayoutVars>
          <dgm:chPref val="3"/>
        </dgm:presLayoutVars>
      </dgm:prSet>
      <dgm:spPr/>
    </dgm:pt>
    <dgm:pt modelId="{2DB36804-4CB6-344E-A2A9-4E46A0EBF99B}" type="pres">
      <dgm:prSet presAssocID="{0AE04FE0-E3C2-4CFF-9CBD-0A0992DFFF55}" presName="hierChild3" presStyleCnt="0"/>
      <dgm:spPr/>
    </dgm:pt>
    <dgm:pt modelId="{96C89965-6BB2-AC42-9CD3-64987BD8F33C}" type="pres">
      <dgm:prSet presAssocID="{B582C281-23BD-4439-88D6-7B5B5BFDF21E}" presName="Name10" presStyleLbl="parChTrans1D2" presStyleIdx="2" presStyleCnt="3"/>
      <dgm:spPr/>
    </dgm:pt>
    <dgm:pt modelId="{A0FCC5B7-FB81-804B-B521-AFE2EE059536}" type="pres">
      <dgm:prSet presAssocID="{AAF98974-0B52-4D69-8C02-56F2C2F5D33F}" presName="hierRoot2" presStyleCnt="0"/>
      <dgm:spPr/>
    </dgm:pt>
    <dgm:pt modelId="{8DC1B978-A40D-D748-9880-55767CA41832}" type="pres">
      <dgm:prSet presAssocID="{AAF98974-0B52-4D69-8C02-56F2C2F5D33F}" presName="composite2" presStyleCnt="0"/>
      <dgm:spPr/>
    </dgm:pt>
    <dgm:pt modelId="{1D3281D9-B773-B441-8AFE-99DA4F4AA127}" type="pres">
      <dgm:prSet presAssocID="{AAF98974-0B52-4D69-8C02-56F2C2F5D33F}" presName="background2" presStyleLbl="node2" presStyleIdx="2" presStyleCnt="3"/>
      <dgm:spPr/>
    </dgm:pt>
    <dgm:pt modelId="{501A3D69-CC75-614C-B4F5-2066F373CC29}" type="pres">
      <dgm:prSet presAssocID="{AAF98974-0B52-4D69-8C02-56F2C2F5D33F}" presName="text2" presStyleLbl="fgAcc2" presStyleIdx="2" presStyleCnt="3">
        <dgm:presLayoutVars>
          <dgm:chPref val="3"/>
        </dgm:presLayoutVars>
      </dgm:prSet>
      <dgm:spPr/>
    </dgm:pt>
    <dgm:pt modelId="{84693401-9EC1-824D-B7CE-048C76898AE0}" type="pres">
      <dgm:prSet presAssocID="{AAF98974-0B52-4D69-8C02-56F2C2F5D33F}" presName="hierChild3" presStyleCnt="0"/>
      <dgm:spPr/>
    </dgm:pt>
  </dgm:ptLst>
  <dgm:cxnLst>
    <dgm:cxn modelId="{D3341E08-F271-E642-9768-CF55D04DD4CB}" type="presOf" srcId="{1B2D46CE-A96C-4909-AAE2-67D0AD189690}" destId="{378F9FC9-A9F0-7844-984E-75EFA56C8EC7}" srcOrd="0" destOrd="0" presId="urn:microsoft.com/office/officeart/2005/8/layout/hierarchy1"/>
    <dgm:cxn modelId="{621F7910-A472-4E84-8E6B-3D3142C419BF}" srcId="{6277CF9E-1AA9-43B0-8724-E6AB6FEC7D07}" destId="{1B2D46CE-A96C-4909-AAE2-67D0AD189690}" srcOrd="0" destOrd="0" parTransId="{F40B7FC2-53F8-486C-B01E-76CF4E7961AC}" sibTransId="{6D97B853-D759-4F99-863B-7C36121BB2EB}"/>
    <dgm:cxn modelId="{0BE89014-AC2B-4799-BB99-B4D7A6A6DF86}" srcId="{A644AA54-12FA-49E4-838B-CC62E9A8D802}" destId="{0AE04FE0-E3C2-4CFF-9CBD-0A0992DFFF55}" srcOrd="1" destOrd="0" parTransId="{A369E567-C331-4C12-BF21-A3AF3ECF995B}" sibTransId="{628BA6B3-7026-4593-BCE4-3813608F134C}"/>
    <dgm:cxn modelId="{5B5DE11E-D799-A44F-ADA5-2D0C87D1B24D}" type="presOf" srcId="{AAF98974-0B52-4D69-8C02-56F2C2F5D33F}" destId="{501A3D69-CC75-614C-B4F5-2066F373CC29}" srcOrd="0" destOrd="0" presId="urn:microsoft.com/office/officeart/2005/8/layout/hierarchy1"/>
    <dgm:cxn modelId="{89316931-B2C7-7047-9AEB-C8280557FE04}" type="presOf" srcId="{A644AA54-12FA-49E4-838B-CC62E9A8D802}" destId="{379986C1-74E5-854B-BA17-C074B05151FE}" srcOrd="0" destOrd="0" presId="urn:microsoft.com/office/officeart/2005/8/layout/hierarchy1"/>
    <dgm:cxn modelId="{3A78DB4E-EF24-294F-8F9C-9AC374E8B390}" type="presOf" srcId="{425C8B48-C84A-482E-9E53-DDEFA58541EB}" destId="{18CEEE48-F104-DE49-ADCF-F8B6C8271C9C}" srcOrd="0" destOrd="0" presId="urn:microsoft.com/office/officeart/2005/8/layout/hierarchy1"/>
    <dgm:cxn modelId="{6D64D051-F4A9-47D8-AB61-4F8796F61967}" srcId="{6277CF9E-1AA9-43B0-8724-E6AB6FEC7D07}" destId="{D152E859-533E-4F0B-849F-674B84F54BB5}" srcOrd="1" destOrd="0" parTransId="{C1A06862-34E6-43C2-962D-324F86B0790C}" sibTransId="{B744B754-74DC-46CD-A931-E852C81B1C38}"/>
    <dgm:cxn modelId="{9A137661-5348-C54F-AA35-2731FCE24EF3}" type="presOf" srcId="{37832142-64CC-4AE7-A60A-0BF12F262A34}" destId="{EF8EFCB9-9D6A-524A-A551-E9FA1C1F28D9}" srcOrd="0" destOrd="0" presId="urn:microsoft.com/office/officeart/2005/8/layout/hierarchy1"/>
    <dgm:cxn modelId="{0E35FE74-D309-7E42-8C88-F8F69DDDEA47}" type="presOf" srcId="{A369E567-C331-4C12-BF21-A3AF3ECF995B}" destId="{4518078E-977D-1541-8913-090845A4F575}" srcOrd="0" destOrd="0" presId="urn:microsoft.com/office/officeart/2005/8/layout/hierarchy1"/>
    <dgm:cxn modelId="{C2AFBD75-BEFA-42FD-85C0-BE2601D99EF3}" srcId="{6277CF9E-1AA9-43B0-8724-E6AB6FEC7D07}" destId="{A644AA54-12FA-49E4-838B-CC62E9A8D802}" srcOrd="2" destOrd="0" parTransId="{8696560E-74ED-4097-A0F5-ADFE8691F9BD}" sibTransId="{BC2B48CC-CB9D-4DC0-A7B2-E823AB5679E3}"/>
    <dgm:cxn modelId="{3DD3BB76-9BD2-3841-A32D-7A4FC44D2C50}" type="presOf" srcId="{D152E859-533E-4F0B-849F-674B84F54BB5}" destId="{791D8A7B-24D4-9D46-8AD6-EB11A7BBA52A}" srcOrd="0" destOrd="0" presId="urn:microsoft.com/office/officeart/2005/8/layout/hierarchy1"/>
    <dgm:cxn modelId="{3BA36F82-D27B-184D-9E4E-246AA00C0341}" type="presOf" srcId="{B582C281-23BD-4439-88D6-7B5B5BFDF21E}" destId="{96C89965-6BB2-AC42-9CD3-64987BD8F33C}" srcOrd="0" destOrd="0" presId="urn:microsoft.com/office/officeart/2005/8/layout/hierarchy1"/>
    <dgm:cxn modelId="{1EC88F9F-3052-4303-B0D1-B4CA731AB573}" srcId="{A644AA54-12FA-49E4-838B-CC62E9A8D802}" destId="{AAF98974-0B52-4D69-8C02-56F2C2F5D33F}" srcOrd="2" destOrd="0" parTransId="{B582C281-23BD-4439-88D6-7B5B5BFDF21E}" sibTransId="{F94DA1BC-BF16-46B7-A812-6B87EC9EDC8B}"/>
    <dgm:cxn modelId="{42F12AB5-2733-0345-A46E-3FDE4837A6BD}" type="presOf" srcId="{6277CF9E-1AA9-43B0-8724-E6AB6FEC7D07}" destId="{436BC0E6-888A-A743-AC7D-41972B244555}" srcOrd="0" destOrd="0" presId="urn:microsoft.com/office/officeart/2005/8/layout/hierarchy1"/>
    <dgm:cxn modelId="{A9BD05DB-F88E-294D-B824-4AE18B2B4E16}" type="presOf" srcId="{0AE04FE0-E3C2-4CFF-9CBD-0A0992DFFF55}" destId="{D7AACD68-05EC-D343-8D95-A693B840AAE0}" srcOrd="0" destOrd="0" presId="urn:microsoft.com/office/officeart/2005/8/layout/hierarchy1"/>
    <dgm:cxn modelId="{30A481FC-FB26-4C13-BA2F-AC0C335B8B53}" srcId="{A644AA54-12FA-49E4-838B-CC62E9A8D802}" destId="{37832142-64CC-4AE7-A60A-0BF12F262A34}" srcOrd="0" destOrd="0" parTransId="{425C8B48-C84A-482E-9E53-DDEFA58541EB}" sibTransId="{F4C7AC5A-72E5-4BE1-9278-B378CCF9C1D0}"/>
    <dgm:cxn modelId="{F8EFE343-7A07-B74B-8DC0-5AE968805C75}" type="presParOf" srcId="{436BC0E6-888A-A743-AC7D-41972B244555}" destId="{A3472BE2-1014-F443-B026-84FC59007858}" srcOrd="0" destOrd="0" presId="urn:microsoft.com/office/officeart/2005/8/layout/hierarchy1"/>
    <dgm:cxn modelId="{7AC683AC-4341-A648-9F7C-85E9138FE3D9}" type="presParOf" srcId="{A3472BE2-1014-F443-B026-84FC59007858}" destId="{0FFF1EC8-5078-5041-AAF3-E1803F54E47B}" srcOrd="0" destOrd="0" presId="urn:microsoft.com/office/officeart/2005/8/layout/hierarchy1"/>
    <dgm:cxn modelId="{F36DEAB2-C5F9-A44D-BC08-5FDB78EA9CC5}" type="presParOf" srcId="{0FFF1EC8-5078-5041-AAF3-E1803F54E47B}" destId="{B71101D6-3C94-E945-9C50-7538E80E38BB}" srcOrd="0" destOrd="0" presId="urn:microsoft.com/office/officeart/2005/8/layout/hierarchy1"/>
    <dgm:cxn modelId="{7158757D-7741-EF47-9E03-45BBAB156826}" type="presParOf" srcId="{0FFF1EC8-5078-5041-AAF3-E1803F54E47B}" destId="{378F9FC9-A9F0-7844-984E-75EFA56C8EC7}" srcOrd="1" destOrd="0" presId="urn:microsoft.com/office/officeart/2005/8/layout/hierarchy1"/>
    <dgm:cxn modelId="{B6BDEA86-ACF9-B04A-A3E0-CD3087124388}" type="presParOf" srcId="{A3472BE2-1014-F443-B026-84FC59007858}" destId="{5F289D49-3947-3C43-A400-6CB2D3DA65F0}" srcOrd="1" destOrd="0" presId="urn:microsoft.com/office/officeart/2005/8/layout/hierarchy1"/>
    <dgm:cxn modelId="{72BB8364-6065-D94D-B894-4743361D06B1}" type="presParOf" srcId="{436BC0E6-888A-A743-AC7D-41972B244555}" destId="{CED34B4F-5E46-454B-A62F-C2E0D609624F}" srcOrd="1" destOrd="0" presId="urn:microsoft.com/office/officeart/2005/8/layout/hierarchy1"/>
    <dgm:cxn modelId="{FDD8453E-C518-B64A-BB76-D3FACE306DE3}" type="presParOf" srcId="{CED34B4F-5E46-454B-A62F-C2E0D609624F}" destId="{8826B54C-C6CA-4547-A5A2-01ADA662B3B7}" srcOrd="0" destOrd="0" presId="urn:microsoft.com/office/officeart/2005/8/layout/hierarchy1"/>
    <dgm:cxn modelId="{36E5EC60-BD3B-4347-8355-6D6ACC35BF72}" type="presParOf" srcId="{8826B54C-C6CA-4547-A5A2-01ADA662B3B7}" destId="{E3655EE4-392A-A844-9407-EBB6C4BBA7E1}" srcOrd="0" destOrd="0" presId="urn:microsoft.com/office/officeart/2005/8/layout/hierarchy1"/>
    <dgm:cxn modelId="{207F3436-06C9-0D42-9722-70731A70411D}" type="presParOf" srcId="{8826B54C-C6CA-4547-A5A2-01ADA662B3B7}" destId="{791D8A7B-24D4-9D46-8AD6-EB11A7BBA52A}" srcOrd="1" destOrd="0" presId="urn:microsoft.com/office/officeart/2005/8/layout/hierarchy1"/>
    <dgm:cxn modelId="{2BB8BB19-4F21-4043-81BA-7A2C7C000FF9}" type="presParOf" srcId="{CED34B4F-5E46-454B-A62F-C2E0D609624F}" destId="{A7DE5267-40C3-9C40-BD17-B6DEE09FFAF8}" srcOrd="1" destOrd="0" presId="urn:microsoft.com/office/officeart/2005/8/layout/hierarchy1"/>
    <dgm:cxn modelId="{E676A1FD-0203-F24C-A0E1-5A79714E2B03}" type="presParOf" srcId="{436BC0E6-888A-A743-AC7D-41972B244555}" destId="{48F778E7-4416-9242-B295-8C0B2E6814C2}" srcOrd="2" destOrd="0" presId="urn:microsoft.com/office/officeart/2005/8/layout/hierarchy1"/>
    <dgm:cxn modelId="{199F5B32-ADD6-504C-9AD6-2D12F4BC6C28}" type="presParOf" srcId="{48F778E7-4416-9242-B295-8C0B2E6814C2}" destId="{60370475-F027-CA4D-87FD-9C9496A1B65B}" srcOrd="0" destOrd="0" presId="urn:microsoft.com/office/officeart/2005/8/layout/hierarchy1"/>
    <dgm:cxn modelId="{6D009857-1355-7F4C-A652-6B8435F023A0}" type="presParOf" srcId="{60370475-F027-CA4D-87FD-9C9496A1B65B}" destId="{C88B8756-BD78-544B-9657-FE099FA00326}" srcOrd="0" destOrd="0" presId="urn:microsoft.com/office/officeart/2005/8/layout/hierarchy1"/>
    <dgm:cxn modelId="{D37D8008-356A-844C-A7B4-CF465C32B855}" type="presParOf" srcId="{60370475-F027-CA4D-87FD-9C9496A1B65B}" destId="{379986C1-74E5-854B-BA17-C074B05151FE}" srcOrd="1" destOrd="0" presId="urn:microsoft.com/office/officeart/2005/8/layout/hierarchy1"/>
    <dgm:cxn modelId="{57CDE759-6314-744D-A56E-7B8F43403497}" type="presParOf" srcId="{48F778E7-4416-9242-B295-8C0B2E6814C2}" destId="{E565A5FB-CF58-214C-AEAF-5A755CD9A02B}" srcOrd="1" destOrd="0" presId="urn:microsoft.com/office/officeart/2005/8/layout/hierarchy1"/>
    <dgm:cxn modelId="{865402B4-E3E3-C94D-8CB2-E5473F944A0A}" type="presParOf" srcId="{E565A5FB-CF58-214C-AEAF-5A755CD9A02B}" destId="{18CEEE48-F104-DE49-ADCF-F8B6C8271C9C}" srcOrd="0" destOrd="0" presId="urn:microsoft.com/office/officeart/2005/8/layout/hierarchy1"/>
    <dgm:cxn modelId="{909C10A0-CB8B-9243-A61E-06DA9F2FCD1E}" type="presParOf" srcId="{E565A5FB-CF58-214C-AEAF-5A755CD9A02B}" destId="{E9D73368-EDAF-7D45-B8C5-6B3C7E5C5623}" srcOrd="1" destOrd="0" presId="urn:microsoft.com/office/officeart/2005/8/layout/hierarchy1"/>
    <dgm:cxn modelId="{2ADF5219-2691-064A-96EA-D2CC549DEED8}" type="presParOf" srcId="{E9D73368-EDAF-7D45-B8C5-6B3C7E5C5623}" destId="{F6E415D9-855F-0546-BB9D-97A4B28CDEFB}" srcOrd="0" destOrd="0" presId="urn:microsoft.com/office/officeart/2005/8/layout/hierarchy1"/>
    <dgm:cxn modelId="{B3DA8B3B-1A39-C844-91E6-577AD44BDD5D}" type="presParOf" srcId="{F6E415D9-855F-0546-BB9D-97A4B28CDEFB}" destId="{41384638-0887-0344-902E-5B2AB955183B}" srcOrd="0" destOrd="0" presId="urn:microsoft.com/office/officeart/2005/8/layout/hierarchy1"/>
    <dgm:cxn modelId="{810C18DD-80F3-0D4F-B37B-E307F9E6EAFF}" type="presParOf" srcId="{F6E415D9-855F-0546-BB9D-97A4B28CDEFB}" destId="{EF8EFCB9-9D6A-524A-A551-E9FA1C1F28D9}" srcOrd="1" destOrd="0" presId="urn:microsoft.com/office/officeart/2005/8/layout/hierarchy1"/>
    <dgm:cxn modelId="{125B6EF1-3F48-9343-855A-F87E4A0079A4}" type="presParOf" srcId="{E9D73368-EDAF-7D45-B8C5-6B3C7E5C5623}" destId="{9D882EAE-F762-104A-BB02-DD04A303C2FE}" srcOrd="1" destOrd="0" presId="urn:microsoft.com/office/officeart/2005/8/layout/hierarchy1"/>
    <dgm:cxn modelId="{0116ED50-8C03-AA4B-9770-EADDD14BD89D}" type="presParOf" srcId="{E565A5FB-CF58-214C-AEAF-5A755CD9A02B}" destId="{4518078E-977D-1541-8913-090845A4F575}" srcOrd="2" destOrd="0" presId="urn:microsoft.com/office/officeart/2005/8/layout/hierarchy1"/>
    <dgm:cxn modelId="{4527BA81-807C-3F4B-8429-EA847F39AF9A}" type="presParOf" srcId="{E565A5FB-CF58-214C-AEAF-5A755CD9A02B}" destId="{87F86A9D-A4AA-2D47-A9B0-899E892F18C5}" srcOrd="3" destOrd="0" presId="urn:microsoft.com/office/officeart/2005/8/layout/hierarchy1"/>
    <dgm:cxn modelId="{ABB39170-E736-2240-A38E-30F26E6B6FBF}" type="presParOf" srcId="{87F86A9D-A4AA-2D47-A9B0-899E892F18C5}" destId="{69BD817E-58C7-DD48-95F6-7AC1C45A910F}" srcOrd="0" destOrd="0" presId="urn:microsoft.com/office/officeart/2005/8/layout/hierarchy1"/>
    <dgm:cxn modelId="{267B68C4-18E7-7B4D-B697-C94DABAE964D}" type="presParOf" srcId="{69BD817E-58C7-DD48-95F6-7AC1C45A910F}" destId="{5DA97EE9-109F-4B43-8D53-6501A582A920}" srcOrd="0" destOrd="0" presId="urn:microsoft.com/office/officeart/2005/8/layout/hierarchy1"/>
    <dgm:cxn modelId="{9D4FC0F6-59FF-8340-8F53-0A37927C8359}" type="presParOf" srcId="{69BD817E-58C7-DD48-95F6-7AC1C45A910F}" destId="{D7AACD68-05EC-D343-8D95-A693B840AAE0}" srcOrd="1" destOrd="0" presId="urn:microsoft.com/office/officeart/2005/8/layout/hierarchy1"/>
    <dgm:cxn modelId="{281F6DA0-BD93-7043-BD3F-014F9B2D1E24}" type="presParOf" srcId="{87F86A9D-A4AA-2D47-A9B0-899E892F18C5}" destId="{2DB36804-4CB6-344E-A2A9-4E46A0EBF99B}" srcOrd="1" destOrd="0" presId="urn:microsoft.com/office/officeart/2005/8/layout/hierarchy1"/>
    <dgm:cxn modelId="{50905583-EC33-DE4A-A93E-F5167CD3C4C6}" type="presParOf" srcId="{E565A5FB-CF58-214C-AEAF-5A755CD9A02B}" destId="{96C89965-6BB2-AC42-9CD3-64987BD8F33C}" srcOrd="4" destOrd="0" presId="urn:microsoft.com/office/officeart/2005/8/layout/hierarchy1"/>
    <dgm:cxn modelId="{74CFCFCC-9F28-A949-8BB7-CE29F0DE274C}" type="presParOf" srcId="{E565A5FB-CF58-214C-AEAF-5A755CD9A02B}" destId="{A0FCC5B7-FB81-804B-B521-AFE2EE059536}" srcOrd="5" destOrd="0" presId="urn:microsoft.com/office/officeart/2005/8/layout/hierarchy1"/>
    <dgm:cxn modelId="{A01F4833-3B3A-574C-B7ED-F459FA7C9C74}" type="presParOf" srcId="{A0FCC5B7-FB81-804B-B521-AFE2EE059536}" destId="{8DC1B978-A40D-D748-9880-55767CA41832}" srcOrd="0" destOrd="0" presId="urn:microsoft.com/office/officeart/2005/8/layout/hierarchy1"/>
    <dgm:cxn modelId="{7674FA20-CCC9-A24F-A2DF-EF21C223B00B}" type="presParOf" srcId="{8DC1B978-A40D-D748-9880-55767CA41832}" destId="{1D3281D9-B773-B441-8AFE-99DA4F4AA127}" srcOrd="0" destOrd="0" presId="urn:microsoft.com/office/officeart/2005/8/layout/hierarchy1"/>
    <dgm:cxn modelId="{0CB8299B-8F30-9B41-A1AE-2357A690A715}" type="presParOf" srcId="{8DC1B978-A40D-D748-9880-55767CA41832}" destId="{501A3D69-CC75-614C-B4F5-2066F373CC29}" srcOrd="1" destOrd="0" presId="urn:microsoft.com/office/officeart/2005/8/layout/hierarchy1"/>
    <dgm:cxn modelId="{C5E87B4F-FA98-5946-9F7D-A81461A49AEA}" type="presParOf" srcId="{A0FCC5B7-FB81-804B-B521-AFE2EE059536}" destId="{84693401-9EC1-824D-B7CE-048C76898AE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E65C5-0A6F-B547-A8BA-746E285610A3}">
      <dsp:nvSpPr>
        <dsp:cNvPr id="0" name=""/>
        <dsp:cNvSpPr/>
      </dsp:nvSpPr>
      <dsp:spPr>
        <a:xfrm>
          <a:off x="0" y="4311531"/>
          <a:ext cx="8577943" cy="943257"/>
        </a:xfrm>
        <a:prstGeom prst="rect">
          <a:avLst/>
        </a:prstGeom>
        <a:gradFill rotWithShape="0">
          <a:gsLst>
            <a:gs pos="0">
              <a:srgbClr val="7030A0"/>
            </a:gs>
            <a:gs pos="100000">
              <a:schemeClr val="accent2">
                <a:alpha val="9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 err="1"/>
            <a:t>This</a:t>
          </a:r>
          <a:r>
            <a:rPr lang="id-ID" sz="1600" kern="1200" dirty="0"/>
            <a:t> </a:t>
          </a:r>
          <a:r>
            <a:rPr lang="id-ID" sz="1600" kern="1200" dirty="0" err="1"/>
            <a:t>project</a:t>
          </a:r>
          <a:r>
            <a:rPr lang="id-ID" sz="1600" kern="1200" dirty="0"/>
            <a:t> </a:t>
          </a:r>
          <a:r>
            <a:rPr lang="id-ID" sz="1600" kern="1200" dirty="0" err="1"/>
            <a:t>dives</a:t>
          </a:r>
          <a:r>
            <a:rPr lang="id-ID" sz="1600" kern="1200" dirty="0"/>
            <a:t> </a:t>
          </a:r>
          <a:r>
            <a:rPr lang="id-ID" sz="1600" kern="1200" dirty="0" err="1"/>
            <a:t>deep</a:t>
          </a:r>
          <a:r>
            <a:rPr lang="id-ID" sz="1600" kern="1200" dirty="0"/>
            <a:t> </a:t>
          </a:r>
          <a:r>
            <a:rPr lang="id-ID" sz="1600" kern="1200" dirty="0" err="1"/>
            <a:t>into</a:t>
          </a:r>
          <a:r>
            <a:rPr lang="id-ID" sz="1600" kern="1200" dirty="0"/>
            <a:t> </a:t>
          </a:r>
          <a:r>
            <a:rPr lang="id-ID" sz="1600" kern="1200" dirty="0" err="1"/>
            <a:t>the</a:t>
          </a:r>
          <a:r>
            <a:rPr lang="id-ID" sz="1600" kern="1200" dirty="0"/>
            <a:t> data </a:t>
          </a:r>
          <a:r>
            <a:rPr lang="id-ID" sz="1600" kern="1200" dirty="0" err="1"/>
            <a:t>to</a:t>
          </a:r>
          <a:r>
            <a:rPr lang="id-ID" sz="1600" kern="1200" dirty="0"/>
            <a:t> </a:t>
          </a:r>
          <a:r>
            <a:rPr lang="id-ID" sz="1600" kern="1200" dirty="0" err="1"/>
            <a:t>uncover</a:t>
          </a:r>
          <a:r>
            <a:rPr lang="id-ID" sz="1600" kern="1200" dirty="0"/>
            <a:t> </a:t>
          </a:r>
          <a:r>
            <a:rPr lang="id-ID" sz="1600" kern="1200" dirty="0" err="1"/>
            <a:t>the</a:t>
          </a:r>
          <a:r>
            <a:rPr lang="id-ID" sz="1600" kern="1200" dirty="0"/>
            <a:t> </a:t>
          </a:r>
          <a:r>
            <a:rPr lang="id-ID" sz="1600" kern="1200" dirty="0" err="1"/>
            <a:t>secrets</a:t>
          </a:r>
          <a:r>
            <a:rPr lang="id-ID" sz="1600" kern="1200" dirty="0"/>
            <a:t> </a:t>
          </a:r>
          <a:r>
            <a:rPr lang="id-ID" sz="1600" kern="1200" dirty="0" err="1"/>
            <a:t>behind</a:t>
          </a:r>
          <a:r>
            <a:rPr lang="id-ID" sz="1600" kern="1200" dirty="0"/>
            <a:t> </a:t>
          </a:r>
          <a:r>
            <a:rPr lang="id-ID" sz="1600" kern="1200" dirty="0" err="1"/>
            <a:t>successful</a:t>
          </a:r>
          <a:r>
            <a:rPr lang="id-ID" sz="1600" kern="1200" dirty="0"/>
            <a:t> </a:t>
          </a:r>
          <a:r>
            <a:rPr lang="id-ID" sz="1600" kern="1200" dirty="0" err="1"/>
            <a:t>landings</a:t>
          </a:r>
          <a:r>
            <a:rPr lang="id-ID" sz="1600" kern="1200" dirty="0"/>
            <a:t>. By </a:t>
          </a:r>
          <a:r>
            <a:rPr lang="id-ID" sz="1600" kern="1200" dirty="0" err="1"/>
            <a:t>predicting</a:t>
          </a:r>
          <a:r>
            <a:rPr lang="id-ID" sz="1600" kern="1200" dirty="0"/>
            <a:t> </a:t>
          </a:r>
          <a:r>
            <a:rPr lang="id-ID" sz="1600" kern="1200" dirty="0" err="1"/>
            <a:t>when</a:t>
          </a:r>
          <a:r>
            <a:rPr lang="id-ID" sz="1600" kern="1200" dirty="0"/>
            <a:t> </a:t>
          </a:r>
          <a:r>
            <a:rPr lang="id-ID" sz="1600" kern="1200" dirty="0" err="1"/>
            <a:t>and</a:t>
          </a:r>
          <a:r>
            <a:rPr lang="id-ID" sz="1600" kern="1200" dirty="0"/>
            <a:t> </a:t>
          </a:r>
          <a:r>
            <a:rPr lang="id-ID" sz="1600" kern="1200" dirty="0" err="1"/>
            <a:t>why</a:t>
          </a:r>
          <a:r>
            <a:rPr lang="id-ID" sz="1600" kern="1200" dirty="0"/>
            <a:t> </a:t>
          </a:r>
          <a:r>
            <a:rPr lang="id-ID" sz="1600" kern="1200" dirty="0" err="1"/>
            <a:t>a</a:t>
          </a:r>
          <a:r>
            <a:rPr lang="id-ID" sz="1600" kern="1200" dirty="0"/>
            <a:t> </a:t>
          </a:r>
          <a:r>
            <a:rPr lang="id-ID" sz="1600" kern="1200" dirty="0" err="1"/>
            <a:t>Falcon</a:t>
          </a:r>
          <a:r>
            <a:rPr lang="id-ID" sz="1600" kern="1200" dirty="0"/>
            <a:t> 9’s </a:t>
          </a:r>
          <a:r>
            <a:rPr lang="id-ID" sz="1600" kern="1200" dirty="0" err="1"/>
            <a:t>first</a:t>
          </a:r>
          <a:r>
            <a:rPr lang="id-ID" sz="1600" kern="1200" dirty="0"/>
            <a:t> </a:t>
          </a:r>
          <a:r>
            <a:rPr lang="id-ID" sz="1600" kern="1200" dirty="0" err="1"/>
            <a:t>stage</a:t>
          </a:r>
          <a:r>
            <a:rPr lang="id-ID" sz="1600" kern="1200" dirty="0"/>
            <a:t> </a:t>
          </a:r>
          <a:r>
            <a:rPr lang="id-ID" sz="1600" kern="1200" dirty="0" err="1"/>
            <a:t>will</a:t>
          </a:r>
          <a:r>
            <a:rPr lang="id-ID" sz="1600" kern="1200" dirty="0"/>
            <a:t> </a:t>
          </a:r>
          <a:r>
            <a:rPr lang="id-ID" sz="1600" kern="1200" dirty="0" err="1"/>
            <a:t>stick</a:t>
          </a:r>
          <a:r>
            <a:rPr lang="id-ID" sz="1600" kern="1200" dirty="0"/>
            <a:t> </a:t>
          </a:r>
          <a:r>
            <a:rPr lang="id-ID" sz="1600" kern="1200" dirty="0" err="1"/>
            <a:t>the</a:t>
          </a:r>
          <a:r>
            <a:rPr lang="id-ID" sz="1600" kern="1200" dirty="0"/>
            <a:t> </a:t>
          </a:r>
          <a:r>
            <a:rPr lang="id-ID" sz="1600" kern="1200" dirty="0" err="1"/>
            <a:t>landing</a:t>
          </a:r>
          <a:r>
            <a:rPr lang="id-ID" sz="1600" kern="1200" dirty="0"/>
            <a:t>, </a:t>
          </a:r>
          <a:r>
            <a:rPr lang="id-ID" sz="1600" kern="1200" dirty="0" err="1"/>
            <a:t>we</a:t>
          </a:r>
          <a:r>
            <a:rPr lang="id-ID" sz="1600" kern="1200" dirty="0"/>
            <a:t> </a:t>
          </a:r>
          <a:r>
            <a:rPr lang="id-ID" sz="1600" kern="1200" dirty="0" err="1"/>
            <a:t>unlock</a:t>
          </a:r>
          <a:r>
            <a:rPr lang="id-ID" sz="1600" kern="1200" dirty="0"/>
            <a:t> </a:t>
          </a:r>
          <a:r>
            <a:rPr lang="id-ID" sz="1600" kern="1200" dirty="0" err="1"/>
            <a:t>the</a:t>
          </a:r>
          <a:r>
            <a:rPr lang="id-ID" sz="1600" kern="1200" dirty="0"/>
            <a:t> </a:t>
          </a:r>
          <a:r>
            <a:rPr lang="id-ID" sz="1600" kern="1200" dirty="0" err="1"/>
            <a:t>potential</a:t>
          </a:r>
          <a:r>
            <a:rPr lang="id-ID" sz="1600" kern="1200" dirty="0"/>
            <a:t> </a:t>
          </a:r>
          <a:r>
            <a:rPr lang="id-ID" sz="1600" kern="1200" dirty="0" err="1"/>
            <a:t>to</a:t>
          </a:r>
          <a:r>
            <a:rPr lang="id-ID" sz="1600" kern="1200" dirty="0"/>
            <a:t> </a:t>
          </a:r>
          <a:r>
            <a:rPr lang="id-ID" sz="1600" kern="1200" dirty="0" err="1"/>
            <a:t>optimize</a:t>
          </a:r>
          <a:r>
            <a:rPr lang="id-ID" sz="1600" kern="1200" dirty="0"/>
            <a:t> </a:t>
          </a:r>
          <a:r>
            <a:rPr lang="id-ID" sz="1600" kern="1200" dirty="0" err="1"/>
            <a:t>costs</a:t>
          </a:r>
          <a:r>
            <a:rPr lang="id-ID" sz="1600" kern="1200" dirty="0"/>
            <a:t>, </a:t>
          </a:r>
          <a:r>
            <a:rPr lang="id-ID" sz="1600" kern="1200" dirty="0" err="1"/>
            <a:t>enhance</a:t>
          </a:r>
          <a:r>
            <a:rPr lang="id-ID" sz="1600" kern="1200" dirty="0"/>
            <a:t> </a:t>
          </a:r>
          <a:r>
            <a:rPr lang="id-ID" sz="1600" kern="1200" dirty="0" err="1"/>
            <a:t>efficiency</a:t>
          </a:r>
          <a:r>
            <a:rPr lang="id-ID" sz="1600" kern="1200" dirty="0"/>
            <a:t>, </a:t>
          </a:r>
          <a:r>
            <a:rPr lang="id-ID" sz="1600" kern="1200" dirty="0" err="1"/>
            <a:t>and</a:t>
          </a:r>
          <a:r>
            <a:rPr lang="id-ID" sz="1600" kern="1200" dirty="0"/>
            <a:t> gain </a:t>
          </a:r>
          <a:r>
            <a:rPr lang="id-ID" sz="1600" kern="1200" dirty="0" err="1"/>
            <a:t>a</a:t>
          </a:r>
          <a:r>
            <a:rPr lang="id-ID" sz="1600" kern="1200" dirty="0"/>
            <a:t> </a:t>
          </a:r>
          <a:r>
            <a:rPr lang="id-ID" sz="1600" kern="1200" dirty="0" err="1"/>
            <a:t>competitive</a:t>
          </a:r>
          <a:r>
            <a:rPr lang="id-ID" sz="1600" kern="1200" dirty="0"/>
            <a:t> </a:t>
          </a:r>
          <a:r>
            <a:rPr lang="id-ID" sz="1600" kern="1200" dirty="0" err="1"/>
            <a:t>edge</a:t>
          </a:r>
          <a:r>
            <a:rPr lang="id-ID" sz="1600" kern="1200" dirty="0"/>
            <a:t> in </a:t>
          </a:r>
          <a:r>
            <a:rPr lang="id-ID" sz="1600" kern="1200" dirty="0" err="1"/>
            <a:t>the</a:t>
          </a:r>
          <a:r>
            <a:rPr lang="id-ID" sz="1600" kern="1200" dirty="0"/>
            <a:t> </a:t>
          </a:r>
          <a:r>
            <a:rPr lang="id-ID" sz="1600" kern="1200" dirty="0" err="1"/>
            <a:t>space</a:t>
          </a:r>
          <a:r>
            <a:rPr lang="id-ID" sz="1600" kern="1200" dirty="0"/>
            <a:t> </a:t>
          </a:r>
          <a:r>
            <a:rPr lang="id-ID" sz="1600" kern="1200" dirty="0" err="1"/>
            <a:t>industry</a:t>
          </a:r>
          <a:r>
            <a:rPr lang="id-ID" sz="1600" kern="1200" dirty="0"/>
            <a:t>.</a:t>
          </a:r>
          <a:endParaRPr lang="en-US" sz="1600" kern="1200" dirty="0"/>
        </a:p>
      </dsp:txBody>
      <dsp:txXfrm>
        <a:off x="0" y="4311531"/>
        <a:ext cx="8577943" cy="943257"/>
      </dsp:txXfrm>
    </dsp:sp>
    <dsp:sp modelId="{F8CAC1E7-BA62-8846-9CBB-6B243DEC36E0}">
      <dsp:nvSpPr>
        <dsp:cNvPr id="0" name=""/>
        <dsp:cNvSpPr/>
      </dsp:nvSpPr>
      <dsp:spPr>
        <a:xfrm rot="10800000">
          <a:off x="0" y="2874949"/>
          <a:ext cx="8577943" cy="1450730"/>
        </a:xfrm>
        <a:prstGeom prst="upArrowCallout">
          <a:avLst/>
        </a:prstGeom>
        <a:gradFill rotWithShape="0">
          <a:gsLst>
            <a:gs pos="0">
              <a:srgbClr val="7030A0"/>
            </a:gs>
            <a:gs pos="100000">
              <a:schemeClr val="accent2">
                <a:alpha val="90000"/>
                <a:hueOff val="0"/>
                <a:satOff val="0"/>
                <a:lumOff val="0"/>
                <a:alphaOff val="-13333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/>
            <a:t>But here’s the catch: not every landing is successful. This project dives deep into the data to uncover the secrets behind successful landings.</a:t>
          </a:r>
          <a:endParaRPr lang="en-US" sz="1600" kern="1200"/>
        </a:p>
      </dsp:txBody>
      <dsp:txXfrm rot="10800000">
        <a:off x="0" y="2874949"/>
        <a:ext cx="8577943" cy="942641"/>
      </dsp:txXfrm>
    </dsp:sp>
    <dsp:sp modelId="{EDE7C524-F9C2-F646-9507-45C810E5E6B3}">
      <dsp:nvSpPr>
        <dsp:cNvPr id="0" name=""/>
        <dsp:cNvSpPr/>
      </dsp:nvSpPr>
      <dsp:spPr>
        <a:xfrm rot="10800000">
          <a:off x="0" y="1438368"/>
          <a:ext cx="8577943" cy="1450730"/>
        </a:xfrm>
        <a:prstGeom prst="upArrowCallout">
          <a:avLst/>
        </a:prstGeom>
        <a:gradFill rotWithShape="0">
          <a:gsLst>
            <a:gs pos="0">
              <a:srgbClr val="7030A0"/>
            </a:gs>
            <a:gs pos="100000">
              <a:schemeClr val="accent2">
                <a:alpha val="90000"/>
                <a:hueOff val="0"/>
                <a:satOff val="0"/>
                <a:lumOff val="0"/>
                <a:alphaOff val="-26667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i="1" kern="1200" dirty="0" err="1"/>
            <a:t>SpaceX</a:t>
          </a:r>
          <a:r>
            <a:rPr lang="id-ID" sz="1600" i="1" kern="1200" dirty="0"/>
            <a:t> </a:t>
          </a:r>
          <a:r>
            <a:rPr lang="id-ID" sz="1600" kern="1200" dirty="0"/>
            <a:t>has </a:t>
          </a:r>
          <a:r>
            <a:rPr lang="id-ID" sz="1600" kern="1200" dirty="0" err="1"/>
            <a:t>revolutionised</a:t>
          </a:r>
          <a:r>
            <a:rPr lang="id-ID" sz="1600" kern="1200" dirty="0"/>
            <a:t> </a:t>
          </a:r>
          <a:r>
            <a:rPr lang="id-ID" sz="1600" kern="1200" dirty="0" err="1"/>
            <a:t>space</a:t>
          </a:r>
          <a:r>
            <a:rPr lang="id-ID" sz="1600" kern="1200" dirty="0"/>
            <a:t> </a:t>
          </a:r>
          <a:r>
            <a:rPr lang="id-ID" sz="1600" kern="1200" dirty="0" err="1"/>
            <a:t>travel</a:t>
          </a:r>
          <a:r>
            <a:rPr lang="id-ID" sz="1600" kern="1200" dirty="0"/>
            <a:t>, </a:t>
          </a:r>
          <a:r>
            <a:rPr lang="id-ID" sz="1600" kern="1200" dirty="0" err="1"/>
            <a:t>slashing</a:t>
          </a:r>
          <a:r>
            <a:rPr lang="id-ID" sz="1600" kern="1200" dirty="0"/>
            <a:t> </a:t>
          </a:r>
          <a:r>
            <a:rPr lang="id-ID" sz="1600" kern="1200" dirty="0" err="1"/>
            <a:t>launch</a:t>
          </a:r>
          <a:r>
            <a:rPr lang="id-ID" sz="1600" kern="1200" dirty="0"/>
            <a:t> </a:t>
          </a:r>
          <a:r>
            <a:rPr lang="id-ID" sz="1600" kern="1200" dirty="0" err="1"/>
            <a:t>costs</a:t>
          </a:r>
          <a:r>
            <a:rPr lang="id-ID" sz="1600" kern="1200" dirty="0"/>
            <a:t> </a:t>
          </a:r>
          <a:r>
            <a:rPr lang="id-ID" sz="1600" kern="1200" dirty="0" err="1"/>
            <a:t>with</a:t>
          </a:r>
          <a:r>
            <a:rPr lang="id-ID" sz="1600" kern="1200" dirty="0"/>
            <a:t> </a:t>
          </a:r>
          <a:r>
            <a:rPr lang="id-ID" sz="1600" kern="1200" dirty="0" err="1"/>
            <a:t>its</a:t>
          </a:r>
          <a:r>
            <a:rPr lang="id-ID" sz="1600" kern="1200" dirty="0"/>
            <a:t> </a:t>
          </a:r>
          <a:r>
            <a:rPr lang="id-ID" sz="1600" kern="1200" dirty="0" err="1"/>
            <a:t>reusable</a:t>
          </a:r>
          <a:r>
            <a:rPr lang="id-ID" sz="1600" kern="1200" dirty="0"/>
            <a:t> </a:t>
          </a:r>
          <a:r>
            <a:rPr lang="id-ID" sz="1600" i="1" kern="1200" dirty="0" err="1"/>
            <a:t>Falkon</a:t>
          </a:r>
          <a:r>
            <a:rPr lang="id-ID" sz="1600" i="1" kern="1200" dirty="0"/>
            <a:t> 9 </a:t>
          </a:r>
          <a:r>
            <a:rPr lang="id-ID" sz="1600" kern="1200" dirty="0" err="1"/>
            <a:t>rokets</a:t>
          </a:r>
          <a:r>
            <a:rPr lang="id-ID" sz="1600" kern="1200" dirty="0"/>
            <a:t>. </a:t>
          </a:r>
          <a:r>
            <a:rPr lang="id-ID" sz="1600" kern="1200" dirty="0" err="1"/>
            <a:t>While</a:t>
          </a:r>
          <a:r>
            <a:rPr lang="id-ID" sz="1600" kern="1200" dirty="0"/>
            <a:t> </a:t>
          </a:r>
          <a:r>
            <a:rPr lang="id-ID" sz="1600" kern="1200" dirty="0" err="1"/>
            <a:t>competitors</a:t>
          </a:r>
          <a:r>
            <a:rPr lang="id-ID" sz="1600" kern="1200" dirty="0"/>
            <a:t> </a:t>
          </a:r>
          <a:r>
            <a:rPr lang="id-ID" sz="1600" kern="1200" dirty="0" err="1"/>
            <a:t>charge</a:t>
          </a:r>
          <a:r>
            <a:rPr lang="id-ID" sz="1600" kern="1200" dirty="0"/>
            <a:t> </a:t>
          </a:r>
          <a:r>
            <a:rPr lang="id-ID" sz="1600" kern="1200" dirty="0" err="1"/>
            <a:t>up</a:t>
          </a:r>
          <a:r>
            <a:rPr lang="id-ID" sz="1600" kern="1200" dirty="0"/>
            <a:t> </a:t>
          </a:r>
          <a:r>
            <a:rPr lang="id-ID" sz="1600" kern="1200" dirty="0" err="1"/>
            <a:t>to</a:t>
          </a:r>
          <a:r>
            <a:rPr lang="id-ID" sz="1600" kern="1200" dirty="0"/>
            <a:t> $165 </a:t>
          </a:r>
          <a:r>
            <a:rPr lang="id-ID" sz="1600" kern="1200" dirty="0" err="1"/>
            <a:t>million</a:t>
          </a:r>
          <a:r>
            <a:rPr lang="id-ID" sz="1600" kern="1200" dirty="0"/>
            <a:t> per </a:t>
          </a:r>
          <a:r>
            <a:rPr lang="id-ID" sz="1600" kern="1200" dirty="0" err="1"/>
            <a:t>launch</a:t>
          </a:r>
          <a:r>
            <a:rPr lang="id-ID" sz="1600" kern="1200" dirty="0"/>
            <a:t>, </a:t>
          </a:r>
          <a:r>
            <a:rPr lang="id-ID" sz="1600" kern="1200" dirty="0" err="1"/>
            <a:t>SpaceX</a:t>
          </a:r>
          <a:r>
            <a:rPr lang="id-ID" sz="1600" kern="1200" dirty="0"/>
            <a:t> </a:t>
          </a:r>
          <a:r>
            <a:rPr lang="id-ID" sz="1600" kern="1200" dirty="0" err="1"/>
            <a:t>delivers</a:t>
          </a:r>
          <a:r>
            <a:rPr lang="id-ID" sz="1600" kern="1200" dirty="0"/>
            <a:t> </a:t>
          </a:r>
          <a:r>
            <a:rPr lang="id-ID" sz="1600" kern="1200" dirty="0" err="1"/>
            <a:t>missions</a:t>
          </a:r>
          <a:r>
            <a:rPr lang="id-ID" sz="1600" kern="1200" dirty="0"/>
            <a:t> </a:t>
          </a:r>
          <a:r>
            <a:rPr lang="id-ID" sz="1600" kern="1200" dirty="0" err="1"/>
            <a:t>at</a:t>
          </a:r>
          <a:r>
            <a:rPr lang="id-ID" sz="1600" kern="1200" dirty="0"/>
            <a:t> </a:t>
          </a:r>
          <a:r>
            <a:rPr lang="id-ID" sz="1600" kern="1200" dirty="0" err="1"/>
            <a:t>just</a:t>
          </a:r>
          <a:r>
            <a:rPr lang="id-ID" sz="1600" kern="1200" dirty="0"/>
            <a:t> $62 </a:t>
          </a:r>
          <a:r>
            <a:rPr lang="id-ID" sz="1600" kern="1200" dirty="0" err="1"/>
            <a:t>million</a:t>
          </a:r>
          <a:r>
            <a:rPr lang="id-ID" sz="1600" kern="1200" dirty="0"/>
            <a:t>, </a:t>
          </a:r>
          <a:r>
            <a:rPr lang="id-ID" sz="1600" kern="1200" dirty="0" err="1"/>
            <a:t>thanks</a:t>
          </a:r>
          <a:r>
            <a:rPr lang="id-ID" sz="1600" kern="1200" dirty="0"/>
            <a:t> </a:t>
          </a:r>
          <a:r>
            <a:rPr lang="id-ID" sz="1600" kern="1200" dirty="0" err="1"/>
            <a:t>to</a:t>
          </a:r>
          <a:r>
            <a:rPr lang="id-ID" sz="1600" kern="1200" dirty="0"/>
            <a:t> </a:t>
          </a:r>
          <a:r>
            <a:rPr lang="id-ID" sz="1600" kern="1200" dirty="0" err="1"/>
            <a:t>their</a:t>
          </a:r>
          <a:r>
            <a:rPr lang="id-ID" sz="1600" kern="1200" dirty="0"/>
            <a:t> </a:t>
          </a:r>
          <a:r>
            <a:rPr lang="id-ID" sz="1600" kern="1200" dirty="0" err="1"/>
            <a:t>groundbreaking</a:t>
          </a:r>
          <a:r>
            <a:rPr lang="id-ID" sz="1600" kern="1200" dirty="0"/>
            <a:t> </a:t>
          </a:r>
          <a:r>
            <a:rPr lang="id-ID" sz="1600" kern="1200" dirty="0" err="1"/>
            <a:t>ability</a:t>
          </a:r>
          <a:r>
            <a:rPr lang="id-ID" sz="1600" kern="1200" dirty="0"/>
            <a:t> </a:t>
          </a:r>
          <a:r>
            <a:rPr lang="id-ID" sz="1600" kern="1200" dirty="0" err="1"/>
            <a:t>to</a:t>
          </a:r>
          <a:r>
            <a:rPr lang="id-ID" sz="1600" kern="1200" dirty="0"/>
            <a:t> </a:t>
          </a:r>
          <a:r>
            <a:rPr lang="id-ID" sz="1600" kern="1200" dirty="0" err="1"/>
            <a:t>recover</a:t>
          </a:r>
          <a:r>
            <a:rPr lang="id-ID" sz="1600" kern="1200" dirty="0"/>
            <a:t> </a:t>
          </a:r>
          <a:r>
            <a:rPr lang="id-ID" sz="1600" kern="1200" dirty="0" err="1"/>
            <a:t>and</a:t>
          </a:r>
          <a:r>
            <a:rPr lang="id-ID" sz="1600" kern="1200" dirty="0"/>
            <a:t> </a:t>
          </a:r>
          <a:r>
            <a:rPr lang="id-ID" sz="1600" kern="1200" dirty="0" err="1"/>
            <a:t>reuse</a:t>
          </a:r>
          <a:r>
            <a:rPr lang="id-ID" sz="1600" kern="1200" dirty="0"/>
            <a:t> </a:t>
          </a:r>
          <a:r>
            <a:rPr lang="id-ID" sz="1600" kern="1200" dirty="0" err="1"/>
            <a:t>the</a:t>
          </a:r>
          <a:r>
            <a:rPr lang="id-ID" sz="1600" kern="1200" dirty="0"/>
            <a:t> </a:t>
          </a:r>
          <a:r>
            <a:rPr lang="id-ID" sz="1600" kern="1200" dirty="0" err="1"/>
            <a:t>first-stage</a:t>
          </a:r>
          <a:r>
            <a:rPr lang="id-ID" sz="1600" kern="1200" dirty="0"/>
            <a:t> </a:t>
          </a:r>
          <a:r>
            <a:rPr lang="id-ID" sz="1600" kern="1200" dirty="0" err="1"/>
            <a:t>booster</a:t>
          </a:r>
          <a:r>
            <a:rPr lang="id-ID" sz="1600" kern="1200" dirty="0"/>
            <a:t>.</a:t>
          </a:r>
          <a:endParaRPr lang="en-US" sz="1600" kern="1200" dirty="0"/>
        </a:p>
      </dsp:txBody>
      <dsp:txXfrm rot="10800000">
        <a:off x="0" y="1438368"/>
        <a:ext cx="8577943" cy="942641"/>
      </dsp:txXfrm>
    </dsp:sp>
    <dsp:sp modelId="{1C8163C5-0368-2F48-A656-B79F36C8CD34}">
      <dsp:nvSpPr>
        <dsp:cNvPr id="0" name=""/>
        <dsp:cNvSpPr/>
      </dsp:nvSpPr>
      <dsp:spPr>
        <a:xfrm rot="10800000">
          <a:off x="0" y="1787"/>
          <a:ext cx="8577943" cy="1450730"/>
        </a:xfrm>
        <a:prstGeom prst="upArrowCallout">
          <a:avLst/>
        </a:prstGeom>
        <a:gradFill rotWithShape="0">
          <a:gsLst>
            <a:gs pos="0">
              <a:srgbClr val="7030A0"/>
            </a:gs>
            <a:gs pos="100000">
              <a:schemeClr val="accent2">
                <a:alpha val="90000"/>
                <a:hueOff val="0"/>
                <a:satOff val="0"/>
                <a:lumOff val="0"/>
                <a:alphaOff val="-40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Why This Project Matters:</a:t>
          </a:r>
          <a:endParaRPr lang="en-US" sz="1600" kern="1200" dirty="0"/>
        </a:p>
      </dsp:txBody>
      <dsp:txXfrm rot="10800000">
        <a:off x="0" y="1787"/>
        <a:ext cx="8577943" cy="9426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184DF8-4739-D042-829B-D8D1234EE8C4}">
      <dsp:nvSpPr>
        <dsp:cNvPr id="0" name=""/>
        <dsp:cNvSpPr/>
      </dsp:nvSpPr>
      <dsp:spPr>
        <a:xfrm rot="5400000">
          <a:off x="5396759" y="-2244161"/>
          <a:ext cx="753214" cy="54337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/>
            <a:t>Payload Mass vs. Success Rate.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/>
            <a:t>Flight Number vs. Launch Site.</a:t>
          </a:r>
          <a:endParaRPr lang="en-US" sz="1200" kern="1200"/>
        </a:p>
      </dsp:txBody>
      <dsp:txXfrm rot="-5400000">
        <a:off x="3056489" y="132878"/>
        <a:ext cx="5396987" cy="679676"/>
      </dsp:txXfrm>
    </dsp:sp>
    <dsp:sp modelId="{E5451425-06E9-A747-B070-CBDB457B75AB}">
      <dsp:nvSpPr>
        <dsp:cNvPr id="0" name=""/>
        <dsp:cNvSpPr/>
      </dsp:nvSpPr>
      <dsp:spPr>
        <a:xfrm>
          <a:off x="0" y="1957"/>
          <a:ext cx="3056488" cy="941518"/>
        </a:xfrm>
        <a:prstGeom prst="roundRect">
          <a:avLst/>
        </a:prstGeom>
        <a:gradFill rotWithShape="0">
          <a:gsLst>
            <a:gs pos="0">
              <a:srgbClr val="AC3EC1">
                <a:hueOff val="0"/>
                <a:satOff val="0"/>
                <a:lumOff val="0"/>
                <a:alphaOff val="0"/>
                <a:tint val="98000"/>
                <a:lumMod val="100000"/>
              </a:srgbClr>
            </a:gs>
            <a:gs pos="100000">
              <a:srgbClr val="7030A0"/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Scatter Plots:</a:t>
          </a:r>
          <a:endParaRPr lang="en-US" sz="1800" b="1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5961" y="47918"/>
        <a:ext cx="2964566" cy="849596"/>
      </dsp:txXfrm>
    </dsp:sp>
    <dsp:sp modelId="{E2D81B17-8D26-2442-9DCE-3A7D626CCBA3}">
      <dsp:nvSpPr>
        <dsp:cNvPr id="0" name=""/>
        <dsp:cNvSpPr/>
      </dsp:nvSpPr>
      <dsp:spPr>
        <a:xfrm rot="5400000">
          <a:off x="5396759" y="-1255567"/>
          <a:ext cx="753214" cy="54337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 dirty="0" err="1"/>
            <a:t>Success</a:t>
          </a:r>
          <a:r>
            <a:rPr lang="id-ID" sz="1200" kern="1200" dirty="0"/>
            <a:t> </a:t>
          </a:r>
          <a:r>
            <a:rPr lang="id-ID" sz="1200" kern="1200" dirty="0" err="1"/>
            <a:t>rates</a:t>
          </a:r>
          <a:r>
            <a:rPr lang="id-ID" sz="1200" kern="1200" dirty="0"/>
            <a:t> </a:t>
          </a:r>
          <a:r>
            <a:rPr lang="id-ID" sz="1200" kern="1200" dirty="0" err="1"/>
            <a:t>by</a:t>
          </a:r>
          <a:r>
            <a:rPr lang="id-ID" sz="1200" kern="1200" dirty="0"/>
            <a:t> orbit </a:t>
          </a:r>
          <a:r>
            <a:rPr lang="id-ID" sz="1200" kern="1200" dirty="0" err="1"/>
            <a:t>type</a:t>
          </a:r>
          <a:r>
            <a:rPr lang="id-ID" sz="1200" kern="1200" dirty="0"/>
            <a:t>.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 dirty="0" err="1"/>
            <a:t>Payload</a:t>
          </a:r>
          <a:r>
            <a:rPr lang="id-ID" sz="1200" kern="1200" dirty="0"/>
            <a:t> </a:t>
          </a:r>
          <a:r>
            <a:rPr lang="id-ID" sz="1200" kern="1200" dirty="0" err="1"/>
            <a:t>mass</a:t>
          </a:r>
          <a:r>
            <a:rPr lang="id-ID" sz="1200" kern="1200" dirty="0"/>
            <a:t> </a:t>
          </a:r>
          <a:r>
            <a:rPr lang="id-ID" sz="1200" kern="1200" dirty="0" err="1"/>
            <a:t>distributions</a:t>
          </a:r>
          <a:r>
            <a:rPr lang="id-ID" sz="800" kern="1200" dirty="0"/>
            <a:t>.</a:t>
          </a:r>
          <a:endParaRPr lang="en-US" sz="800" kern="1200" dirty="0"/>
        </a:p>
      </dsp:txBody>
      <dsp:txXfrm rot="-5400000">
        <a:off x="3056489" y="1121472"/>
        <a:ext cx="5396987" cy="679676"/>
      </dsp:txXfrm>
    </dsp:sp>
    <dsp:sp modelId="{CA7F5972-65B8-7B4A-A4F1-1ED512E8F6EF}">
      <dsp:nvSpPr>
        <dsp:cNvPr id="0" name=""/>
        <dsp:cNvSpPr/>
      </dsp:nvSpPr>
      <dsp:spPr>
        <a:xfrm>
          <a:off x="0" y="990551"/>
          <a:ext cx="3056488" cy="9415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rgbClr val="7030A0"/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1" kern="1200"/>
            <a:t>Bar Charts</a:t>
          </a:r>
          <a:r>
            <a:rPr lang="id-ID" sz="1800" kern="1200"/>
            <a:t>:</a:t>
          </a:r>
          <a:endParaRPr lang="en-US" sz="1800" kern="1200"/>
        </a:p>
      </dsp:txBody>
      <dsp:txXfrm>
        <a:off x="45961" y="1036512"/>
        <a:ext cx="2964566" cy="849596"/>
      </dsp:txXfrm>
    </dsp:sp>
    <dsp:sp modelId="{14AE72E8-2281-3241-B65E-A2FBF2208E0A}">
      <dsp:nvSpPr>
        <dsp:cNvPr id="0" name=""/>
        <dsp:cNvSpPr/>
      </dsp:nvSpPr>
      <dsp:spPr>
        <a:xfrm rot="5400000">
          <a:off x="5396759" y="-266973"/>
          <a:ext cx="753214" cy="54337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200" kern="1200"/>
            <a:t>Success rate trends over the years.</a:t>
          </a:r>
          <a:endParaRPr lang="en-US" sz="1200" kern="1200"/>
        </a:p>
      </dsp:txBody>
      <dsp:txXfrm rot="-5400000">
        <a:off x="3056489" y="2110066"/>
        <a:ext cx="5396987" cy="679676"/>
      </dsp:txXfrm>
    </dsp:sp>
    <dsp:sp modelId="{E56604C3-D17C-F44A-B312-B2C436BC680F}">
      <dsp:nvSpPr>
        <dsp:cNvPr id="0" name=""/>
        <dsp:cNvSpPr/>
      </dsp:nvSpPr>
      <dsp:spPr>
        <a:xfrm>
          <a:off x="0" y="1979145"/>
          <a:ext cx="3056488" cy="9415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rgbClr val="7030A0"/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1" kern="1200"/>
            <a:t>Time Series Analysis</a:t>
          </a:r>
          <a:r>
            <a:rPr lang="id-ID" sz="1800" kern="1200"/>
            <a:t>:</a:t>
          </a:r>
          <a:endParaRPr lang="en-US" sz="1800" kern="1200"/>
        </a:p>
      </dsp:txBody>
      <dsp:txXfrm>
        <a:off x="45961" y="2025106"/>
        <a:ext cx="2964566" cy="849596"/>
      </dsp:txXfrm>
    </dsp:sp>
    <dsp:sp modelId="{21CC6089-65BF-AA4E-BC7F-CD1702E4001A}">
      <dsp:nvSpPr>
        <dsp:cNvPr id="0" name=""/>
        <dsp:cNvSpPr/>
      </dsp:nvSpPr>
      <dsp:spPr>
        <a:xfrm rot="5400000">
          <a:off x="5396759" y="721620"/>
          <a:ext cx="753214" cy="543375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15240" rIns="30480" bIns="1524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800" kern="1200" dirty="0"/>
            <a:t>Filter data </a:t>
          </a:r>
          <a:r>
            <a:rPr lang="id-ID" sz="800" kern="1200" dirty="0" err="1"/>
            <a:t>by</a:t>
          </a:r>
          <a:r>
            <a:rPr lang="id-ID" sz="800" kern="1200" dirty="0"/>
            <a:t> </a:t>
          </a:r>
          <a:r>
            <a:rPr lang="id-ID" sz="800" kern="1200" dirty="0" err="1"/>
            <a:t>payload</a:t>
          </a:r>
          <a:r>
            <a:rPr lang="id-ID" sz="800" kern="1200" dirty="0"/>
            <a:t> </a:t>
          </a:r>
          <a:r>
            <a:rPr lang="id-ID" sz="800" kern="1200" dirty="0" err="1"/>
            <a:t>range</a:t>
          </a:r>
          <a:r>
            <a:rPr lang="id-ID" sz="800" kern="1200" dirty="0"/>
            <a:t>.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800" kern="1200" dirty="0"/>
            <a:t>View </a:t>
          </a:r>
          <a:r>
            <a:rPr lang="id-ID" sz="800" kern="1200" dirty="0" err="1"/>
            <a:t>success</a:t>
          </a:r>
          <a:r>
            <a:rPr lang="id-ID" sz="800" kern="1200" dirty="0"/>
            <a:t> </a:t>
          </a:r>
          <a:r>
            <a:rPr lang="id-ID" sz="800" kern="1200" dirty="0" err="1"/>
            <a:t>rate</a:t>
          </a:r>
          <a:r>
            <a:rPr lang="id-ID" sz="800" b="1" kern="1200" dirty="0" err="1"/>
            <a:t>Outcome</a:t>
          </a:r>
          <a:r>
            <a:rPr lang="id-ID" sz="800" b="1" kern="1200" dirty="0"/>
            <a:t>:</a:t>
          </a:r>
          <a:r>
            <a:rPr lang="id-ID" sz="800" kern="1200" dirty="0"/>
            <a:t> </a:t>
          </a:r>
          <a:r>
            <a:rPr lang="id-ID" sz="800" kern="1200" dirty="0" err="1"/>
            <a:t>Through</a:t>
          </a:r>
          <a:r>
            <a:rPr lang="id-ID" sz="800" kern="1200" dirty="0"/>
            <a:t> EDA </a:t>
          </a:r>
          <a:r>
            <a:rPr lang="id-ID" sz="800" kern="1200" dirty="0" err="1"/>
            <a:t>and</a:t>
          </a:r>
          <a:r>
            <a:rPr lang="id-ID" sz="800" kern="1200" dirty="0"/>
            <a:t> </a:t>
          </a:r>
          <a:r>
            <a:rPr lang="id-ID" sz="800" kern="1200" dirty="0" err="1"/>
            <a:t>visualizations</a:t>
          </a:r>
          <a:r>
            <a:rPr lang="id-ID" sz="800" kern="1200" dirty="0"/>
            <a:t>, </a:t>
          </a:r>
          <a:r>
            <a:rPr lang="id-ID" sz="800" kern="1200" dirty="0" err="1"/>
            <a:t>patterns</a:t>
          </a:r>
          <a:r>
            <a:rPr lang="id-ID" sz="800" kern="1200" dirty="0"/>
            <a:t> </a:t>
          </a:r>
          <a:r>
            <a:rPr lang="id-ID" sz="800" kern="1200" dirty="0" err="1"/>
            <a:t>such</a:t>
          </a:r>
          <a:r>
            <a:rPr lang="id-ID" sz="800" kern="1200" dirty="0"/>
            <a:t> as </a:t>
          </a:r>
          <a:r>
            <a:rPr lang="id-ID" sz="800" kern="1200" dirty="0" err="1"/>
            <a:t>payload</a:t>
          </a:r>
          <a:r>
            <a:rPr lang="id-ID" sz="800" kern="1200" dirty="0"/>
            <a:t> </a:t>
          </a:r>
          <a:r>
            <a:rPr lang="id-ID" sz="800" kern="1200" dirty="0" err="1"/>
            <a:t>mass</a:t>
          </a:r>
          <a:r>
            <a:rPr lang="id-ID" sz="800" kern="1200" dirty="0"/>
            <a:t> </a:t>
          </a:r>
          <a:r>
            <a:rPr lang="id-ID" sz="800" kern="1200" dirty="0" err="1"/>
            <a:t>affecting</a:t>
          </a:r>
          <a:r>
            <a:rPr lang="id-ID" sz="800" kern="1200" dirty="0"/>
            <a:t> </a:t>
          </a:r>
          <a:r>
            <a:rPr lang="id-ID" sz="800" kern="1200" dirty="0" err="1"/>
            <a:t>success</a:t>
          </a:r>
          <a:r>
            <a:rPr lang="id-ID" sz="800" kern="1200" dirty="0"/>
            <a:t> </a:t>
          </a:r>
          <a:r>
            <a:rPr lang="id-ID" sz="800" kern="1200" dirty="0" err="1"/>
            <a:t>rates</a:t>
          </a:r>
          <a:r>
            <a:rPr lang="id-ID" sz="800" kern="1200" dirty="0"/>
            <a:t> </a:t>
          </a:r>
          <a:r>
            <a:rPr lang="id-ID" sz="800" kern="1200" dirty="0" err="1"/>
            <a:t>and</a:t>
          </a:r>
          <a:r>
            <a:rPr lang="id-ID" sz="800" kern="1200" dirty="0"/>
            <a:t> </a:t>
          </a:r>
          <a:r>
            <a:rPr lang="id-ID" sz="800" kern="1200" dirty="0" err="1"/>
            <a:t>launch</a:t>
          </a:r>
          <a:r>
            <a:rPr lang="id-ID" sz="800" kern="1200" dirty="0"/>
            <a:t> </a:t>
          </a:r>
          <a:r>
            <a:rPr lang="id-ID" sz="800" kern="1200" dirty="0" err="1"/>
            <a:t>site</a:t>
          </a:r>
          <a:r>
            <a:rPr lang="id-ID" sz="800" kern="1200" dirty="0"/>
            <a:t> </a:t>
          </a:r>
          <a:r>
            <a:rPr lang="id-ID" sz="800" kern="1200" dirty="0" err="1"/>
            <a:t>performance</a:t>
          </a:r>
          <a:r>
            <a:rPr lang="id-ID" sz="800" kern="1200" dirty="0"/>
            <a:t> </a:t>
          </a:r>
          <a:r>
            <a:rPr lang="id-ID" sz="800" kern="1200" dirty="0" err="1"/>
            <a:t>variations</a:t>
          </a:r>
          <a:r>
            <a:rPr lang="id-ID" sz="800" kern="1200" dirty="0"/>
            <a:t> were </a:t>
          </a:r>
          <a:r>
            <a:rPr lang="id-ID" sz="800" kern="1200" dirty="0" err="1"/>
            <a:t>uncovered</a:t>
          </a:r>
          <a:r>
            <a:rPr lang="id-ID" sz="800" kern="1200" dirty="0"/>
            <a:t>. </a:t>
          </a:r>
          <a:r>
            <a:rPr lang="id-ID" sz="800" kern="1200" dirty="0" err="1"/>
            <a:t>These</a:t>
          </a:r>
          <a:r>
            <a:rPr lang="id-ID" sz="800" kern="1200" dirty="0"/>
            <a:t> </a:t>
          </a:r>
          <a:r>
            <a:rPr lang="id-ID" sz="800" kern="1200" dirty="0" err="1"/>
            <a:t>insights</a:t>
          </a:r>
          <a:r>
            <a:rPr lang="id-ID" sz="800" kern="1200" dirty="0"/>
            <a:t> </a:t>
          </a:r>
          <a:r>
            <a:rPr lang="id-ID" sz="800" kern="1200" dirty="0" err="1"/>
            <a:t>informed</a:t>
          </a:r>
          <a:r>
            <a:rPr lang="id-ID" sz="800" kern="1200" dirty="0"/>
            <a:t> </a:t>
          </a:r>
          <a:r>
            <a:rPr lang="id-ID" sz="800" kern="1200" dirty="0" err="1"/>
            <a:t>the</a:t>
          </a:r>
          <a:r>
            <a:rPr lang="id-ID" sz="800" kern="1200" dirty="0"/>
            <a:t> </a:t>
          </a:r>
          <a:r>
            <a:rPr lang="id-ID" sz="800" kern="1200" dirty="0" err="1"/>
            <a:t>selection</a:t>
          </a:r>
          <a:r>
            <a:rPr lang="id-ID" sz="800" kern="1200" dirty="0"/>
            <a:t> </a:t>
          </a:r>
          <a:r>
            <a:rPr lang="id-ID" sz="800" kern="1200" dirty="0" err="1"/>
            <a:t>of</a:t>
          </a:r>
          <a:r>
            <a:rPr lang="id-ID" sz="800" kern="1200" dirty="0"/>
            <a:t> </a:t>
          </a:r>
          <a:r>
            <a:rPr lang="id-ID" sz="800" kern="1200" dirty="0" err="1"/>
            <a:t>features</a:t>
          </a:r>
          <a:r>
            <a:rPr lang="id-ID" sz="800" kern="1200" dirty="0"/>
            <a:t> </a:t>
          </a:r>
          <a:r>
            <a:rPr lang="id-ID" sz="800" kern="1200" dirty="0" err="1"/>
            <a:t>for</a:t>
          </a:r>
          <a:r>
            <a:rPr lang="id-ID" sz="800" kern="1200" dirty="0"/>
            <a:t> </a:t>
          </a:r>
          <a:r>
            <a:rPr lang="id-ID" sz="800" kern="1200" dirty="0" err="1"/>
            <a:t>predictive</a:t>
          </a:r>
          <a:r>
            <a:rPr lang="id-ID" sz="800" kern="1200" dirty="0"/>
            <a:t> modeling </a:t>
          </a:r>
          <a:r>
            <a:rPr lang="id-ID" sz="800" kern="1200" dirty="0" err="1"/>
            <a:t>and</a:t>
          </a:r>
          <a:r>
            <a:rPr lang="id-ID" sz="800" kern="1200" dirty="0"/>
            <a:t> </a:t>
          </a:r>
          <a:r>
            <a:rPr lang="id-ID" sz="800" kern="1200" dirty="0" err="1"/>
            <a:t>enabled</a:t>
          </a:r>
          <a:r>
            <a:rPr lang="id-ID" sz="800" kern="1200" dirty="0"/>
            <a:t> </a:t>
          </a:r>
          <a:r>
            <a:rPr lang="id-ID" sz="800" kern="1200" dirty="0" err="1"/>
            <a:t>intuitive</a:t>
          </a:r>
          <a:r>
            <a:rPr lang="id-ID" sz="800" kern="1200" dirty="0"/>
            <a:t> </a:t>
          </a:r>
          <a:r>
            <a:rPr lang="id-ID" sz="800" kern="1200" dirty="0" err="1"/>
            <a:t>storytelling</a:t>
          </a:r>
          <a:r>
            <a:rPr lang="id-ID" sz="800" kern="1200" dirty="0"/>
            <a:t> </a:t>
          </a:r>
          <a:r>
            <a:rPr lang="id-ID" sz="800" kern="1200" dirty="0" err="1"/>
            <a:t>through</a:t>
          </a:r>
          <a:r>
            <a:rPr lang="id-ID" sz="800" kern="1200" dirty="0"/>
            <a:t> </a:t>
          </a:r>
          <a:r>
            <a:rPr lang="id-ID" sz="800" kern="1200" dirty="0" err="1"/>
            <a:t>interactive</a:t>
          </a:r>
          <a:r>
            <a:rPr lang="id-ID" sz="800" kern="1200" dirty="0"/>
            <a:t> </a:t>
          </a:r>
          <a:r>
            <a:rPr lang="id-ID" sz="800" kern="1200" dirty="0" err="1"/>
            <a:t>visuals.s</a:t>
          </a:r>
          <a:r>
            <a:rPr lang="id-ID" sz="800" kern="1200" dirty="0"/>
            <a:t> </a:t>
          </a:r>
          <a:r>
            <a:rPr lang="id-ID" sz="800" kern="1200" dirty="0" err="1"/>
            <a:t>by</a:t>
          </a:r>
          <a:r>
            <a:rPr lang="id-ID" sz="800" kern="1200" dirty="0"/>
            <a:t> </a:t>
          </a:r>
          <a:r>
            <a:rPr lang="id-ID" sz="800" kern="1200" dirty="0" err="1"/>
            <a:t>launch</a:t>
          </a:r>
          <a:r>
            <a:rPr lang="id-ID" sz="800" kern="1200" dirty="0"/>
            <a:t> </a:t>
          </a:r>
          <a:r>
            <a:rPr lang="id-ID" sz="800" kern="1200" dirty="0" err="1"/>
            <a:t>site</a:t>
          </a:r>
          <a:r>
            <a:rPr lang="id-ID" sz="800" kern="1200" dirty="0"/>
            <a:t>.</a:t>
          </a:r>
          <a:endParaRPr lang="en-U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800" kern="1200" dirty="0" err="1"/>
            <a:t>Analyze</a:t>
          </a:r>
          <a:r>
            <a:rPr lang="id-ID" sz="800" kern="1200" dirty="0"/>
            <a:t> </a:t>
          </a:r>
          <a:r>
            <a:rPr lang="id-ID" sz="800" kern="1200" dirty="0" err="1"/>
            <a:t>success</a:t>
          </a:r>
          <a:r>
            <a:rPr lang="id-ID" sz="800" kern="1200" dirty="0"/>
            <a:t> </a:t>
          </a:r>
          <a:r>
            <a:rPr lang="id-ID" sz="800" kern="1200" dirty="0" err="1"/>
            <a:t>probabilities</a:t>
          </a:r>
          <a:r>
            <a:rPr lang="id-ID" sz="800" kern="1200" dirty="0"/>
            <a:t> </a:t>
          </a:r>
          <a:r>
            <a:rPr lang="id-ID" sz="800" kern="1200" dirty="0" err="1"/>
            <a:t>visually</a:t>
          </a:r>
          <a:r>
            <a:rPr lang="id-ID" sz="800" kern="1200" dirty="0"/>
            <a:t>.</a:t>
          </a:r>
          <a:endParaRPr lang="en-US" sz="800" kern="1200" dirty="0"/>
        </a:p>
      </dsp:txBody>
      <dsp:txXfrm rot="-5400000">
        <a:off x="3056489" y="3098660"/>
        <a:ext cx="5396987" cy="679676"/>
      </dsp:txXfrm>
    </dsp:sp>
    <dsp:sp modelId="{70059BC7-FA44-9747-845B-2D1E606DFDED}">
      <dsp:nvSpPr>
        <dsp:cNvPr id="0" name=""/>
        <dsp:cNvSpPr/>
      </dsp:nvSpPr>
      <dsp:spPr>
        <a:xfrm>
          <a:off x="0" y="2967740"/>
          <a:ext cx="3056488" cy="94151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rgbClr val="7030A0"/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1" kern="1200"/>
            <a:t>4.Interactive Dashboards</a:t>
          </a:r>
          <a:r>
            <a:rPr lang="id-ID" sz="1800" kern="1200"/>
            <a:t> were created using Plotly Dash, allowing users to:</a:t>
          </a:r>
          <a:endParaRPr lang="en-US" sz="1800" kern="1200"/>
        </a:p>
      </dsp:txBody>
      <dsp:txXfrm>
        <a:off x="45961" y="3013701"/>
        <a:ext cx="2964566" cy="84959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993F5-1925-3C44-B157-D99918615BD0}">
      <dsp:nvSpPr>
        <dsp:cNvPr id="0" name=""/>
        <dsp:cNvSpPr/>
      </dsp:nvSpPr>
      <dsp:spPr>
        <a:xfrm>
          <a:off x="0" y="355832"/>
          <a:ext cx="8382000" cy="3969000"/>
        </a:xfrm>
        <a:prstGeom prst="rect">
          <a:avLst/>
        </a:prstGeom>
        <a:solidFill>
          <a:schemeClr val="lt1">
            <a:hueOff val="0"/>
            <a:satOff val="0"/>
            <a:lum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0536" tIns="291592" rIns="65053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kern="1200"/>
            <a:t>Data Preprocessing</a:t>
          </a:r>
          <a:r>
            <a:rPr lang="id-ID" sz="1400" kern="1200"/>
            <a:t>: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 err="1"/>
            <a:t>Converted</a:t>
          </a:r>
          <a:r>
            <a:rPr lang="id-ID" sz="1400" kern="1200" dirty="0"/>
            <a:t> </a:t>
          </a:r>
          <a:r>
            <a:rPr lang="id-ID" sz="1400" kern="1200" dirty="0" err="1"/>
            <a:t>the</a:t>
          </a:r>
          <a:r>
            <a:rPr lang="id-ID" sz="1400" kern="1200" dirty="0"/>
            <a:t> </a:t>
          </a:r>
          <a:r>
            <a:rPr lang="id-ID" sz="1400" kern="1200" dirty="0" err="1"/>
            <a:t>Class</a:t>
          </a:r>
          <a:r>
            <a:rPr lang="id-ID" sz="1400" kern="1200" dirty="0"/>
            <a:t> </a:t>
          </a:r>
          <a:r>
            <a:rPr lang="id-ID" sz="1400" kern="1200" dirty="0" err="1"/>
            <a:t>column</a:t>
          </a:r>
          <a:r>
            <a:rPr lang="id-ID" sz="1400" kern="1200" dirty="0"/>
            <a:t> </a:t>
          </a:r>
          <a:r>
            <a:rPr lang="id-ID" sz="1400" kern="1200" dirty="0" err="1"/>
            <a:t>into</a:t>
          </a:r>
          <a:r>
            <a:rPr lang="id-ID" sz="1400" kern="1200" dirty="0"/>
            <a:t> </a:t>
          </a:r>
          <a:r>
            <a:rPr lang="id-ID" sz="1400" kern="1200" dirty="0" err="1"/>
            <a:t>a</a:t>
          </a:r>
          <a:r>
            <a:rPr lang="id-ID" sz="1400" kern="1200" dirty="0"/>
            <a:t> </a:t>
          </a:r>
          <a:r>
            <a:rPr lang="id-ID" sz="1400" kern="1200" dirty="0" err="1"/>
            <a:t>NumPy</a:t>
          </a:r>
          <a:r>
            <a:rPr lang="id-ID" sz="1400" kern="1200" dirty="0"/>
            <a:t> </a:t>
          </a:r>
          <a:r>
            <a:rPr lang="id-ID" sz="1400" kern="1200" dirty="0" err="1"/>
            <a:t>array</a:t>
          </a:r>
          <a:r>
            <a:rPr lang="id-ID" sz="1400" kern="1200" dirty="0"/>
            <a:t> </a:t>
          </a:r>
          <a:r>
            <a:rPr lang="id-ID" sz="1400" kern="1200" dirty="0" err="1"/>
            <a:t>for</a:t>
          </a:r>
          <a:r>
            <a:rPr lang="id-ID" sz="1400" kern="1200" dirty="0"/>
            <a:t> </a:t>
          </a:r>
          <a:r>
            <a:rPr lang="id-ID" sz="1400" kern="1200" dirty="0" err="1"/>
            <a:t>labels</a:t>
          </a:r>
          <a:r>
            <a:rPr lang="id-ID" sz="1400" kern="1200" dirty="0"/>
            <a:t>.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/>
            <a:t>Standardized the feature dataset using StandardScaler to normalize values for better model performance.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/>
            <a:t>Split the dataset into training (80%) and testing (20%) subsets using train_test_split.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kern="1200"/>
            <a:t>Model Training and Hyperparameter Tuning</a:t>
          </a:r>
          <a:r>
            <a:rPr lang="id-ID" sz="1400" kern="1200"/>
            <a:t>: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/>
            <a:t>Utilized GridSearchCV for hyperparameter optimization across four machine learning algorithms:</a:t>
          </a:r>
          <a:endParaRPr lang="en-US" sz="1400" kern="120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kern="1200"/>
            <a:t>Logistic Regression</a:t>
          </a:r>
          <a:r>
            <a:rPr lang="id-ID" sz="1400" kern="1200"/>
            <a:t>: Tuned parameters such as C, penalty, and solver.</a:t>
          </a:r>
          <a:endParaRPr lang="en-US" sz="1400" kern="120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kern="1200"/>
            <a:t>Support Vector Machine (SVM)</a:t>
          </a:r>
          <a:r>
            <a:rPr lang="id-ID" sz="1400" kern="1200"/>
            <a:t>: Tuned kernel types, regularization C, and gamma.</a:t>
          </a:r>
          <a:endParaRPr lang="en-US" sz="1400" kern="120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kern="1200"/>
            <a:t>Decision Tree</a:t>
          </a:r>
          <a:r>
            <a:rPr lang="id-ID" sz="1400" kern="1200"/>
            <a:t>: Optimized depth, split criteria, and minimum sample splits.</a:t>
          </a:r>
          <a:endParaRPr lang="en-US" sz="1400" kern="1200"/>
        </a:p>
        <a:p>
          <a:pPr marL="342900" lvl="3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kern="1200"/>
            <a:t>K-Nearest Neighbors (KNN)</a:t>
          </a:r>
          <a:r>
            <a:rPr lang="id-ID" sz="1400" kern="1200"/>
            <a:t>: Tuned the number of neighbors, algorithms, and distance metrics.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b="1" kern="1200"/>
            <a:t>Evaluation</a:t>
          </a:r>
          <a:r>
            <a:rPr lang="id-ID" sz="1400" kern="1200"/>
            <a:t>: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/>
            <a:t>Measured performance using metrics like accuracy, F1-score, and confusion matrix analysis.</a:t>
          </a:r>
          <a:endParaRPr lang="en-US" sz="1400" kern="120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400" kern="1200" dirty="0" err="1"/>
            <a:t>Compared</a:t>
          </a:r>
          <a:r>
            <a:rPr lang="id-ID" sz="1400" kern="1200" dirty="0"/>
            <a:t> </a:t>
          </a:r>
          <a:r>
            <a:rPr lang="id-ID" sz="1400" kern="1200" dirty="0" err="1"/>
            <a:t>results</a:t>
          </a:r>
          <a:r>
            <a:rPr lang="id-ID" sz="1400" kern="1200" dirty="0"/>
            <a:t> </a:t>
          </a:r>
          <a:r>
            <a:rPr lang="id-ID" sz="1400" kern="1200" dirty="0" err="1"/>
            <a:t>across</a:t>
          </a:r>
          <a:r>
            <a:rPr lang="id-ID" sz="1400" kern="1200" dirty="0"/>
            <a:t> </a:t>
          </a:r>
          <a:r>
            <a:rPr lang="id-ID" sz="1400" kern="1200" dirty="0" err="1"/>
            <a:t>all</a:t>
          </a:r>
          <a:r>
            <a:rPr lang="id-ID" sz="1400" kern="1200" dirty="0"/>
            <a:t> </a:t>
          </a:r>
          <a:r>
            <a:rPr lang="id-ID" sz="1400" kern="1200" dirty="0" err="1"/>
            <a:t>models</a:t>
          </a:r>
          <a:r>
            <a:rPr lang="id-ID" sz="1400" kern="1200" dirty="0"/>
            <a:t> </a:t>
          </a:r>
          <a:r>
            <a:rPr lang="id-ID" sz="1400" kern="1200" dirty="0" err="1"/>
            <a:t>to</a:t>
          </a:r>
          <a:r>
            <a:rPr lang="id-ID" sz="1400" kern="1200" dirty="0"/>
            <a:t> </a:t>
          </a:r>
          <a:r>
            <a:rPr lang="id-ID" sz="1400" kern="1200" dirty="0" err="1"/>
            <a:t>determine</a:t>
          </a:r>
          <a:r>
            <a:rPr lang="id-ID" sz="1400" kern="1200" dirty="0"/>
            <a:t> </a:t>
          </a:r>
          <a:r>
            <a:rPr lang="id-ID" sz="1400" kern="1200" dirty="0" err="1"/>
            <a:t>the</a:t>
          </a:r>
          <a:r>
            <a:rPr lang="id-ID" sz="1400" kern="1200" dirty="0"/>
            <a:t> </a:t>
          </a:r>
          <a:r>
            <a:rPr lang="id-ID" sz="1400" kern="1200" dirty="0" err="1"/>
            <a:t>best-performing</a:t>
          </a:r>
          <a:r>
            <a:rPr lang="id-ID" sz="1400" kern="1200" dirty="0"/>
            <a:t> </a:t>
          </a:r>
          <a:r>
            <a:rPr lang="id-ID" sz="1400" kern="1200" dirty="0" err="1"/>
            <a:t>method</a:t>
          </a:r>
          <a:r>
            <a:rPr lang="id-ID" sz="1400" kern="1200" dirty="0"/>
            <a:t>.</a:t>
          </a:r>
          <a:endParaRPr lang="en-US" sz="1400" kern="1200" dirty="0"/>
        </a:p>
      </dsp:txBody>
      <dsp:txXfrm>
        <a:off x="0" y="355832"/>
        <a:ext cx="8382000" cy="3969000"/>
      </dsp:txXfrm>
    </dsp:sp>
    <dsp:sp modelId="{46588C65-94C1-DF45-BF91-C3B9A2FD2F5F}">
      <dsp:nvSpPr>
        <dsp:cNvPr id="0" name=""/>
        <dsp:cNvSpPr/>
      </dsp:nvSpPr>
      <dsp:spPr>
        <a:xfrm>
          <a:off x="419100" y="149192"/>
          <a:ext cx="5867399" cy="4132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1774" tIns="0" rIns="221774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1" kern="1200"/>
            <a:t>Key Steps</a:t>
          </a:r>
          <a:endParaRPr lang="en-US" sz="1400" kern="1200"/>
        </a:p>
      </dsp:txBody>
      <dsp:txXfrm>
        <a:off x="439275" y="169367"/>
        <a:ext cx="5827049" cy="37292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i="0" kern="1200" dirty="0">
              <a:solidFill>
                <a:schemeClr val="bg1"/>
              </a:solidFill>
            </a:rPr>
            <a:t>EDA </a:t>
          </a:r>
          <a:r>
            <a:rPr lang="id-ID" sz="1500" b="1" i="0" kern="1200" dirty="0" err="1">
              <a:solidFill>
                <a:schemeClr val="bg1"/>
              </a:solidFill>
            </a:rPr>
            <a:t>with</a:t>
          </a:r>
          <a:r>
            <a:rPr lang="id-ID" sz="1500" b="1" i="0" kern="1200" dirty="0">
              <a:solidFill>
                <a:schemeClr val="bg1"/>
              </a:solidFill>
            </a:rPr>
            <a:t> SQL </a:t>
          </a:r>
          <a:r>
            <a:rPr lang="id-ID" sz="1500" b="1" i="0" kern="1200" dirty="0" err="1">
              <a:solidFill>
                <a:schemeClr val="bg1"/>
              </a:solidFill>
            </a:rPr>
            <a:t>results</a:t>
          </a:r>
          <a:endParaRPr lang="ru-GB" sz="1500" b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i="0" kern="1200" dirty="0">
              <a:solidFill>
                <a:schemeClr val="bg1"/>
              </a:solidFill>
            </a:rPr>
            <a:t>EDA </a:t>
          </a:r>
          <a:r>
            <a:rPr lang="id-ID" sz="1500" b="1" i="0" kern="1200" dirty="0" err="1">
              <a:solidFill>
                <a:schemeClr val="bg1"/>
              </a:solidFill>
            </a:rPr>
            <a:t>with</a:t>
          </a:r>
          <a:r>
            <a:rPr lang="id-ID" sz="1500" b="1" i="0" kern="1200" dirty="0">
              <a:solidFill>
                <a:schemeClr val="bg1"/>
              </a:solidFill>
            </a:rPr>
            <a:t> SQL </a:t>
          </a:r>
          <a:r>
            <a:rPr lang="id-ID" sz="1500" b="1" i="0" kern="1200" dirty="0" err="1">
              <a:solidFill>
                <a:schemeClr val="bg1"/>
              </a:solidFill>
            </a:rPr>
            <a:t>results</a:t>
          </a:r>
          <a:endParaRPr lang="ru-GB" sz="1500" b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i="0" kern="1200" dirty="0">
              <a:solidFill>
                <a:schemeClr val="bg1"/>
              </a:solidFill>
            </a:rPr>
            <a:t>EDA </a:t>
          </a:r>
          <a:r>
            <a:rPr lang="id-ID" sz="1500" b="1" i="0" kern="1200" dirty="0" err="1">
              <a:solidFill>
                <a:schemeClr val="bg1"/>
              </a:solidFill>
            </a:rPr>
            <a:t>with</a:t>
          </a:r>
          <a:r>
            <a:rPr lang="id-ID" sz="1500" b="1" i="0" kern="1200" dirty="0">
              <a:solidFill>
                <a:schemeClr val="bg1"/>
              </a:solidFill>
            </a:rPr>
            <a:t> SQL </a:t>
          </a:r>
          <a:r>
            <a:rPr lang="id-ID" sz="1500" b="1" i="0" kern="1200" dirty="0" err="1">
              <a:solidFill>
                <a:schemeClr val="bg1"/>
              </a:solidFill>
            </a:rPr>
            <a:t>results</a:t>
          </a:r>
          <a:endParaRPr lang="ru-GB" sz="1500" b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i="0" kern="1200" dirty="0">
              <a:solidFill>
                <a:schemeClr val="bg1"/>
              </a:solidFill>
              <a:latin typeface="+mn-lt"/>
            </a:rPr>
            <a:t>EDA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with</a:t>
          </a:r>
          <a:r>
            <a:rPr lang="id-ID" sz="1500" b="1" i="0" kern="1200" dirty="0">
              <a:solidFill>
                <a:schemeClr val="bg1"/>
              </a:solidFill>
              <a:latin typeface="+mn-lt"/>
            </a:rPr>
            <a:t>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visualization</a:t>
          </a:r>
          <a:endParaRPr lang="ru-GB" sz="1500" b="1" kern="1200" dirty="0">
            <a:solidFill>
              <a:schemeClr val="bg1"/>
            </a:solidFill>
            <a:latin typeface="+mn-lt"/>
          </a:endParaRPr>
        </a:p>
      </dsp:txBody>
      <dsp:txXfrm>
        <a:off x="17563" y="27120"/>
        <a:ext cx="2479473" cy="3246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4E3D8-F270-A942-98AC-4A56720045C2}">
      <dsp:nvSpPr>
        <dsp:cNvPr id="0" name=""/>
        <dsp:cNvSpPr/>
      </dsp:nvSpPr>
      <dsp:spPr>
        <a:xfrm>
          <a:off x="0" y="150117"/>
          <a:ext cx="2299267" cy="1460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52E118-966B-F34A-95F1-6B00CFD2E3B7}">
      <dsp:nvSpPr>
        <dsp:cNvPr id="0" name=""/>
        <dsp:cNvSpPr/>
      </dsp:nvSpPr>
      <dsp:spPr>
        <a:xfrm>
          <a:off x="255474" y="392817"/>
          <a:ext cx="2299267" cy="14600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0" kern="1200"/>
            <a:t>This section provides insights into </a:t>
          </a:r>
          <a:r>
            <a:rPr lang="id-ID" sz="1300" b="0" i="1" kern="1200"/>
            <a:t>SpaceX's</a:t>
          </a:r>
          <a:r>
            <a:rPr lang="id-ID" sz="1300" b="0" kern="1200"/>
            <a:t> rocket launch data, focusing on critical factors influencing mission outcomes. </a:t>
          </a:r>
          <a:endParaRPr lang="en-US" sz="1300" kern="1200"/>
        </a:p>
      </dsp:txBody>
      <dsp:txXfrm>
        <a:off x="298237" y="435580"/>
        <a:ext cx="2213741" cy="1374508"/>
      </dsp:txXfrm>
    </dsp:sp>
    <dsp:sp modelId="{95B5CED7-3465-AE46-9637-52EDF1D8D44F}">
      <dsp:nvSpPr>
        <dsp:cNvPr id="0" name=""/>
        <dsp:cNvSpPr/>
      </dsp:nvSpPr>
      <dsp:spPr>
        <a:xfrm>
          <a:off x="2810215" y="150117"/>
          <a:ext cx="2299267" cy="1460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763E88-0CC8-FF48-9108-051E06F19AE4}">
      <dsp:nvSpPr>
        <dsp:cNvPr id="0" name=""/>
        <dsp:cNvSpPr/>
      </dsp:nvSpPr>
      <dsp:spPr>
        <a:xfrm>
          <a:off x="3065689" y="392817"/>
          <a:ext cx="2299267" cy="14600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0" kern="1200"/>
            <a:t>The visualizations explore various relationships, including launch sites, payload mass, orbit types, and flight numbers, relative to success rates. </a:t>
          </a:r>
          <a:endParaRPr lang="en-US" sz="1300" kern="1200"/>
        </a:p>
      </dsp:txBody>
      <dsp:txXfrm>
        <a:off x="3108452" y="435580"/>
        <a:ext cx="2213741" cy="1374508"/>
      </dsp:txXfrm>
    </dsp:sp>
    <dsp:sp modelId="{2E825992-4BD9-7A48-BA83-D66AB55BF6B4}">
      <dsp:nvSpPr>
        <dsp:cNvPr id="0" name=""/>
        <dsp:cNvSpPr/>
      </dsp:nvSpPr>
      <dsp:spPr>
        <a:xfrm>
          <a:off x="5620431" y="150117"/>
          <a:ext cx="2299267" cy="14600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3C8674-A210-F249-B68E-3040F1232ED5}">
      <dsp:nvSpPr>
        <dsp:cNvPr id="0" name=""/>
        <dsp:cNvSpPr/>
      </dsp:nvSpPr>
      <dsp:spPr>
        <a:xfrm>
          <a:off x="5875905" y="392817"/>
          <a:ext cx="2299267" cy="14600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0" kern="1200"/>
            <a:t>Observations reveal how different features, such as orbit type or payload mass, correlate with successful landings, emphasizing patterns and trends over the years. </a:t>
          </a:r>
          <a:endParaRPr lang="en-US" sz="1300" kern="1200"/>
        </a:p>
      </dsp:txBody>
      <dsp:txXfrm>
        <a:off x="5918668" y="435580"/>
        <a:ext cx="2213741" cy="13745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i="0" kern="1200" dirty="0">
              <a:solidFill>
                <a:schemeClr val="bg1"/>
              </a:solidFill>
              <a:latin typeface="+mn-lt"/>
            </a:rPr>
            <a:t>EDA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with</a:t>
          </a:r>
          <a:r>
            <a:rPr lang="id-ID" sz="1500" b="1" i="0" kern="1200" dirty="0">
              <a:solidFill>
                <a:schemeClr val="bg1"/>
              </a:solidFill>
              <a:latin typeface="+mn-lt"/>
            </a:rPr>
            <a:t>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visualization</a:t>
          </a:r>
          <a:endParaRPr lang="ru-GB" sz="1500" b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i="0" kern="1200" dirty="0">
              <a:solidFill>
                <a:schemeClr val="bg1"/>
              </a:solidFill>
              <a:latin typeface="+mn-lt"/>
            </a:rPr>
            <a:t>EDA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with</a:t>
          </a:r>
          <a:r>
            <a:rPr lang="id-ID" sz="1500" b="1" i="0" kern="1200" dirty="0">
              <a:solidFill>
                <a:schemeClr val="bg1"/>
              </a:solidFill>
              <a:latin typeface="+mn-lt"/>
            </a:rPr>
            <a:t>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visualization</a:t>
          </a:r>
          <a:endParaRPr lang="ru-GB" sz="1500" b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i="0" kern="1200" dirty="0">
              <a:solidFill>
                <a:schemeClr val="bg1"/>
              </a:solidFill>
              <a:latin typeface="+mn-lt"/>
            </a:rPr>
            <a:t>EDA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with</a:t>
          </a:r>
          <a:r>
            <a:rPr lang="id-ID" sz="1500" b="1" i="0" kern="1200" dirty="0">
              <a:solidFill>
                <a:schemeClr val="bg1"/>
              </a:solidFill>
              <a:latin typeface="+mn-lt"/>
            </a:rPr>
            <a:t>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visualization</a:t>
          </a:r>
          <a:endParaRPr lang="ru-GB" sz="1500" b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33B4C-EE17-0643-8B56-7E14133FFAB7}">
      <dsp:nvSpPr>
        <dsp:cNvPr id="0" name=""/>
        <dsp:cNvSpPr/>
      </dsp:nvSpPr>
      <dsp:spPr>
        <a:xfrm>
          <a:off x="1004" y="257271"/>
          <a:ext cx="3526110" cy="223908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81A2EC-7C16-A045-A20C-A7D17F5C1956}">
      <dsp:nvSpPr>
        <dsp:cNvPr id="0" name=""/>
        <dsp:cNvSpPr/>
      </dsp:nvSpPr>
      <dsp:spPr>
        <a:xfrm>
          <a:off x="392794" y="62947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 dirty="0"/>
            <a:t>The </a:t>
          </a:r>
          <a:r>
            <a:rPr lang="id-ID" sz="1300" b="1" kern="1200" dirty="0" err="1"/>
            <a:t>Role</a:t>
          </a:r>
          <a:r>
            <a:rPr lang="id-ID" sz="1300" b="1" kern="1200" dirty="0"/>
            <a:t> </a:t>
          </a:r>
          <a:r>
            <a:rPr lang="id-ID" sz="1300" b="1" kern="1200" dirty="0" err="1"/>
            <a:t>of</a:t>
          </a:r>
          <a:r>
            <a:rPr lang="id-ID" sz="1300" b="1" kern="1200" dirty="0"/>
            <a:t> Data </a:t>
          </a:r>
          <a:r>
            <a:rPr lang="id-ID" sz="1300" b="1" kern="1200" dirty="0" err="1"/>
            <a:t>Science</a:t>
          </a:r>
          <a:r>
            <a:rPr lang="id-ID" sz="1300" b="1" kern="1200" dirty="0"/>
            <a:t> in </a:t>
          </a:r>
          <a:r>
            <a:rPr lang="id-ID" sz="1300" b="1" kern="1200" dirty="0" err="1"/>
            <a:t>SpaceX’s</a:t>
          </a:r>
          <a:r>
            <a:rPr lang="id-ID" sz="1300" b="1" kern="1200" dirty="0"/>
            <a:t> </a:t>
          </a:r>
          <a:r>
            <a:rPr lang="id-ID" sz="1300" b="1" kern="1200" dirty="0" err="1"/>
            <a:t>Success</a:t>
          </a:r>
          <a:br>
            <a:rPr lang="id-ID" sz="1300" kern="1200" dirty="0"/>
          </a:br>
          <a:r>
            <a:rPr lang="id-ID" sz="1300" kern="1200" dirty="0"/>
            <a:t>The </a:t>
          </a:r>
          <a:r>
            <a:rPr lang="id-ID" sz="1300" kern="1200" dirty="0" err="1"/>
            <a:t>success</a:t>
          </a:r>
          <a:r>
            <a:rPr lang="id-ID" sz="1300" kern="1200" dirty="0"/>
            <a:t> </a:t>
          </a:r>
          <a:r>
            <a:rPr lang="id-ID" sz="1300" kern="1200" dirty="0" err="1"/>
            <a:t>of</a:t>
          </a:r>
          <a:r>
            <a:rPr lang="id-ID" sz="1300" kern="1200" dirty="0"/>
            <a:t> </a:t>
          </a:r>
          <a:r>
            <a:rPr lang="id-ID" sz="1300" i="1" kern="1200" dirty="0" err="1"/>
            <a:t>SpaceX’s</a:t>
          </a:r>
          <a:r>
            <a:rPr lang="id-ID" sz="1300" i="1" kern="1200" dirty="0"/>
            <a:t> </a:t>
          </a:r>
          <a:r>
            <a:rPr lang="id-ID" sz="1300" i="1" kern="1200" dirty="0" err="1"/>
            <a:t>Falcon</a:t>
          </a:r>
          <a:r>
            <a:rPr lang="id-ID" sz="1300" i="1" kern="1200" dirty="0"/>
            <a:t> 9 </a:t>
          </a:r>
          <a:r>
            <a:rPr lang="id-ID" sz="1300" kern="1200" dirty="0" err="1"/>
            <a:t>rockets</a:t>
          </a:r>
          <a:r>
            <a:rPr lang="id-ID" sz="1300" kern="1200" dirty="0"/>
            <a:t> </a:t>
          </a:r>
          <a:r>
            <a:rPr lang="id-ID" sz="1300" kern="1200" dirty="0" err="1"/>
            <a:t>isn’t</a:t>
          </a:r>
          <a:r>
            <a:rPr lang="id-ID" sz="1300" kern="1200" dirty="0"/>
            <a:t> </a:t>
          </a:r>
          <a:r>
            <a:rPr lang="id-ID" sz="1300" kern="1200" dirty="0" err="1"/>
            <a:t>just</a:t>
          </a:r>
          <a:r>
            <a:rPr lang="id-ID" sz="1300" kern="1200" dirty="0"/>
            <a:t> </a:t>
          </a:r>
          <a:r>
            <a:rPr lang="id-ID" sz="1300" kern="1200" dirty="0" err="1"/>
            <a:t>about</a:t>
          </a:r>
          <a:r>
            <a:rPr lang="id-ID" sz="1300" kern="1200" dirty="0"/>
            <a:t> </a:t>
          </a:r>
          <a:r>
            <a:rPr lang="id-ID" sz="1300" kern="1200" dirty="0" err="1"/>
            <a:t>engineering</a:t>
          </a:r>
          <a:r>
            <a:rPr lang="id-ID" sz="1300" kern="1200" dirty="0"/>
            <a:t>; </a:t>
          </a:r>
          <a:r>
            <a:rPr lang="id-ID" sz="1300" kern="1200" dirty="0" err="1"/>
            <a:t>it’s</a:t>
          </a:r>
          <a:r>
            <a:rPr lang="id-ID" sz="1300" kern="1200" dirty="0"/>
            <a:t> </a:t>
          </a:r>
          <a:r>
            <a:rPr lang="id-ID" sz="1300" kern="1200" dirty="0" err="1"/>
            <a:t>also</a:t>
          </a:r>
          <a:r>
            <a:rPr lang="id-ID" sz="1300" kern="1200" dirty="0"/>
            <a:t> </a:t>
          </a:r>
          <a:r>
            <a:rPr lang="id-ID" sz="1300" kern="1200" dirty="0" err="1"/>
            <a:t>about</a:t>
          </a:r>
          <a:r>
            <a:rPr lang="id-ID" sz="1300" kern="1200" dirty="0"/>
            <a:t> </a:t>
          </a:r>
          <a:r>
            <a:rPr lang="id-ID" sz="1300" kern="1200" dirty="0" err="1"/>
            <a:t>the</a:t>
          </a:r>
          <a:r>
            <a:rPr lang="id-ID" sz="1300" kern="1200" dirty="0"/>
            <a:t> </a:t>
          </a:r>
          <a:r>
            <a:rPr lang="id-ID" sz="1300" kern="1200" dirty="0" err="1"/>
            <a:t>power</a:t>
          </a:r>
          <a:r>
            <a:rPr lang="id-ID" sz="1300" kern="1200" dirty="0"/>
            <a:t> </a:t>
          </a:r>
          <a:r>
            <a:rPr lang="id-ID" sz="1300" kern="1200" dirty="0" err="1"/>
            <a:t>of</a:t>
          </a:r>
          <a:r>
            <a:rPr lang="id-ID" sz="1300" kern="1200" dirty="0"/>
            <a:t> data. </a:t>
          </a:r>
          <a:r>
            <a:rPr lang="id-ID" sz="1300" kern="1200" dirty="0" err="1"/>
            <a:t>With</a:t>
          </a:r>
          <a:r>
            <a:rPr lang="id-ID" sz="1300" kern="1200" dirty="0"/>
            <a:t> </a:t>
          </a:r>
          <a:r>
            <a:rPr lang="id-ID" sz="1300" kern="1200" dirty="0" err="1"/>
            <a:t>every</a:t>
          </a:r>
          <a:r>
            <a:rPr lang="id-ID" sz="1300" kern="1200" dirty="0"/>
            <a:t> </a:t>
          </a:r>
          <a:r>
            <a:rPr lang="id-ID" sz="1300" kern="1200" dirty="0" err="1"/>
            <a:t>launch</a:t>
          </a:r>
          <a:r>
            <a:rPr lang="id-ID" sz="1300" kern="1200" dirty="0"/>
            <a:t>, </a:t>
          </a:r>
          <a:r>
            <a:rPr lang="id-ID" sz="1300" kern="1200" dirty="0" err="1"/>
            <a:t>massive</a:t>
          </a:r>
          <a:r>
            <a:rPr lang="id-ID" sz="1300" kern="1200" dirty="0"/>
            <a:t> </a:t>
          </a:r>
          <a:r>
            <a:rPr lang="id-ID" sz="1300" kern="1200" dirty="0" err="1"/>
            <a:t>amounts</a:t>
          </a:r>
          <a:r>
            <a:rPr lang="id-ID" sz="1300" kern="1200" dirty="0"/>
            <a:t> </a:t>
          </a:r>
          <a:r>
            <a:rPr lang="id-ID" sz="1300" kern="1200" dirty="0" err="1"/>
            <a:t>of</a:t>
          </a:r>
          <a:r>
            <a:rPr lang="id-ID" sz="1300" kern="1200" dirty="0"/>
            <a:t> data are </a:t>
          </a:r>
          <a:r>
            <a:rPr lang="id-ID" sz="1300" kern="1200" dirty="0" err="1"/>
            <a:t>generated</a:t>
          </a:r>
          <a:r>
            <a:rPr lang="id-ID" sz="1300" kern="1200" dirty="0"/>
            <a:t>, </a:t>
          </a:r>
          <a:r>
            <a:rPr lang="id-ID" sz="1300" kern="1200" dirty="0" err="1"/>
            <a:t>from</a:t>
          </a:r>
          <a:r>
            <a:rPr lang="id-ID" sz="1300" kern="1200" dirty="0"/>
            <a:t> </a:t>
          </a:r>
          <a:r>
            <a:rPr lang="id-ID" sz="1300" kern="1200" dirty="0" err="1"/>
            <a:t>payload</a:t>
          </a:r>
          <a:r>
            <a:rPr lang="id-ID" sz="1300" kern="1200" dirty="0"/>
            <a:t> </a:t>
          </a:r>
          <a:r>
            <a:rPr lang="id-ID" sz="1300" kern="1200" dirty="0" err="1"/>
            <a:t>characteristics</a:t>
          </a:r>
          <a:r>
            <a:rPr lang="id-ID" sz="1300" kern="1200" dirty="0"/>
            <a:t> </a:t>
          </a:r>
          <a:r>
            <a:rPr lang="id-ID" sz="1300" kern="1200" dirty="0" err="1"/>
            <a:t>to</a:t>
          </a:r>
          <a:r>
            <a:rPr lang="id-ID" sz="1300" kern="1200" dirty="0"/>
            <a:t> </a:t>
          </a:r>
          <a:r>
            <a:rPr lang="id-ID" sz="1300" kern="1200" dirty="0" err="1"/>
            <a:t>launch</a:t>
          </a:r>
          <a:r>
            <a:rPr lang="id-ID" sz="1300" kern="1200" dirty="0"/>
            <a:t> </a:t>
          </a:r>
          <a:r>
            <a:rPr lang="id-ID" sz="1300" kern="1200" dirty="0" err="1"/>
            <a:t>conditions</a:t>
          </a:r>
          <a:r>
            <a:rPr lang="id-ID" sz="1300" kern="1200" dirty="0"/>
            <a:t> </a:t>
          </a:r>
          <a:r>
            <a:rPr lang="id-ID" sz="1300" kern="1200" dirty="0" err="1"/>
            <a:t>and</a:t>
          </a:r>
          <a:r>
            <a:rPr lang="id-ID" sz="1300" kern="1200" dirty="0"/>
            <a:t> </a:t>
          </a:r>
          <a:r>
            <a:rPr lang="id-ID" sz="1300" kern="1200" dirty="0" err="1"/>
            <a:t>landing</a:t>
          </a:r>
          <a:r>
            <a:rPr lang="id-ID" sz="1300" kern="1200" dirty="0"/>
            <a:t> </a:t>
          </a:r>
          <a:r>
            <a:rPr lang="id-ID" sz="1300" kern="1200" dirty="0" err="1"/>
            <a:t>outcomes</a:t>
          </a:r>
          <a:r>
            <a:rPr lang="id-ID" sz="1300" kern="1200" dirty="0"/>
            <a:t>. </a:t>
          </a:r>
          <a:r>
            <a:rPr lang="id-ID" sz="1300" kern="1200" dirty="0" err="1"/>
            <a:t>This</a:t>
          </a:r>
          <a:r>
            <a:rPr lang="id-ID" sz="1300" kern="1200" dirty="0"/>
            <a:t> </a:t>
          </a:r>
          <a:r>
            <a:rPr lang="id-ID" sz="1300" kern="1200" dirty="0" err="1"/>
            <a:t>project</a:t>
          </a:r>
          <a:r>
            <a:rPr lang="id-ID" sz="1300" kern="1200" dirty="0"/>
            <a:t> </a:t>
          </a:r>
          <a:r>
            <a:rPr lang="id-ID" sz="1300" kern="1200" dirty="0" err="1"/>
            <a:t>applies</a:t>
          </a:r>
          <a:r>
            <a:rPr lang="id-ID" sz="1300" kern="1200" dirty="0"/>
            <a:t> </a:t>
          </a:r>
          <a:r>
            <a:rPr lang="id-ID" sz="1300" b="1" u="sng" kern="1200" dirty="0"/>
            <a:t>data </a:t>
          </a:r>
          <a:r>
            <a:rPr lang="id-ID" sz="1300" b="1" u="sng" kern="1200" dirty="0" err="1"/>
            <a:t>science</a:t>
          </a:r>
          <a:r>
            <a:rPr lang="id-ID" sz="1300" b="1" u="sng" kern="1200" dirty="0"/>
            <a:t> </a:t>
          </a:r>
          <a:r>
            <a:rPr lang="id-ID" sz="1300" b="1" u="sng" kern="1200" dirty="0" err="1"/>
            <a:t>methodologies</a:t>
          </a:r>
          <a:r>
            <a:rPr lang="id-ID" sz="1300" b="1" u="sng" kern="1200" dirty="0"/>
            <a:t> </a:t>
          </a:r>
          <a:r>
            <a:rPr lang="id-ID" sz="1300" kern="1200" dirty="0" err="1"/>
            <a:t>to</a:t>
          </a:r>
          <a:r>
            <a:rPr lang="id-ID" sz="1300" kern="1200" dirty="0"/>
            <a:t> </a:t>
          </a:r>
          <a:r>
            <a:rPr lang="id-ID" sz="1300" kern="1200" dirty="0" err="1"/>
            <a:t>analyze</a:t>
          </a:r>
          <a:r>
            <a:rPr lang="id-ID" sz="1300" kern="1200" dirty="0"/>
            <a:t> </a:t>
          </a:r>
          <a:r>
            <a:rPr lang="id-ID" sz="1300" kern="1200" dirty="0" err="1"/>
            <a:t>these</a:t>
          </a:r>
          <a:r>
            <a:rPr lang="id-ID" sz="1300" kern="1200" dirty="0"/>
            <a:t> </a:t>
          </a:r>
          <a:r>
            <a:rPr lang="id-ID" sz="1300" kern="1200" dirty="0" err="1"/>
            <a:t>factors</a:t>
          </a:r>
          <a:r>
            <a:rPr lang="id-ID" sz="1300" kern="1200" dirty="0"/>
            <a:t>, </a:t>
          </a:r>
          <a:r>
            <a:rPr lang="id-ID" sz="1300" b="1" kern="1200" dirty="0" err="1"/>
            <a:t>identify</a:t>
          </a:r>
          <a:r>
            <a:rPr lang="id-ID" sz="1300" b="1" kern="1200" dirty="0"/>
            <a:t> </a:t>
          </a:r>
          <a:r>
            <a:rPr lang="id-ID" sz="1300" b="1" kern="1200" dirty="0" err="1"/>
            <a:t>patterns</a:t>
          </a:r>
          <a:r>
            <a:rPr lang="id-ID" sz="1300" kern="1200" dirty="0"/>
            <a:t>, </a:t>
          </a:r>
          <a:r>
            <a:rPr lang="id-ID" sz="1300" kern="1200" dirty="0" err="1"/>
            <a:t>and</a:t>
          </a:r>
          <a:r>
            <a:rPr lang="id-ID" sz="1300" kern="1200" dirty="0"/>
            <a:t> </a:t>
          </a:r>
          <a:r>
            <a:rPr lang="id-ID" sz="1300" b="1" kern="1200" dirty="0" err="1"/>
            <a:t>predict</a:t>
          </a:r>
          <a:r>
            <a:rPr lang="id-ID" sz="1300" kern="1200" dirty="0"/>
            <a:t> </a:t>
          </a:r>
          <a:r>
            <a:rPr lang="id-ID" sz="1300" kern="1200" dirty="0" err="1"/>
            <a:t>whether</a:t>
          </a:r>
          <a:r>
            <a:rPr lang="id-ID" sz="1300" kern="1200" dirty="0"/>
            <a:t> </a:t>
          </a:r>
          <a:r>
            <a:rPr lang="id-ID" sz="1300" kern="1200" dirty="0" err="1"/>
            <a:t>the</a:t>
          </a:r>
          <a:r>
            <a:rPr lang="id-ID" sz="1300" kern="1200" dirty="0"/>
            <a:t> </a:t>
          </a:r>
          <a:r>
            <a:rPr lang="id-ID" sz="1300" i="1" kern="1200" dirty="0" err="1"/>
            <a:t>Falcon</a:t>
          </a:r>
          <a:r>
            <a:rPr lang="id-ID" sz="1300" i="1" kern="1200" dirty="0"/>
            <a:t> 9 </a:t>
          </a:r>
          <a:r>
            <a:rPr lang="id-ID" sz="1300" kern="1200" dirty="0" err="1"/>
            <a:t>first</a:t>
          </a:r>
          <a:r>
            <a:rPr lang="id-ID" sz="1300" kern="1200" dirty="0"/>
            <a:t> </a:t>
          </a:r>
          <a:r>
            <a:rPr lang="id-ID" sz="1300" kern="1200" dirty="0" err="1"/>
            <a:t>stage</a:t>
          </a:r>
          <a:r>
            <a:rPr lang="id-ID" sz="1300" kern="1200" dirty="0"/>
            <a:t> </a:t>
          </a:r>
          <a:r>
            <a:rPr lang="id-ID" sz="1300" kern="1200" dirty="0" err="1"/>
            <a:t>will</a:t>
          </a:r>
          <a:r>
            <a:rPr lang="id-ID" sz="1300" kern="1200" dirty="0"/>
            <a:t> </a:t>
          </a:r>
          <a:r>
            <a:rPr lang="id-ID" sz="1300" kern="1200" dirty="0" err="1"/>
            <a:t>land</a:t>
          </a:r>
          <a:r>
            <a:rPr lang="id-ID" sz="1300" kern="1200" dirty="0"/>
            <a:t> </a:t>
          </a:r>
          <a:r>
            <a:rPr lang="id-ID" sz="1300" kern="1200" dirty="0" err="1"/>
            <a:t>successfully</a:t>
          </a:r>
          <a:r>
            <a:rPr lang="id-ID" sz="1300" kern="1200" dirty="0"/>
            <a:t>.</a:t>
          </a:r>
          <a:endParaRPr lang="en-US" sz="1300" kern="1200" dirty="0"/>
        </a:p>
      </dsp:txBody>
      <dsp:txXfrm>
        <a:off x="458374" y="695051"/>
        <a:ext cx="3394950" cy="2107920"/>
      </dsp:txXfrm>
    </dsp:sp>
    <dsp:sp modelId="{27A05344-8217-4740-80DE-8D16601C7AD8}">
      <dsp:nvSpPr>
        <dsp:cNvPr id="0" name=""/>
        <dsp:cNvSpPr/>
      </dsp:nvSpPr>
      <dsp:spPr>
        <a:xfrm>
          <a:off x="4310695" y="257271"/>
          <a:ext cx="3526110" cy="2239080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491ED3-5F88-3241-9587-F12AA455B79A}">
      <dsp:nvSpPr>
        <dsp:cNvPr id="0" name=""/>
        <dsp:cNvSpPr/>
      </dsp:nvSpPr>
      <dsp:spPr>
        <a:xfrm>
          <a:off x="4702485" y="62947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kern="1200" dirty="0"/>
            <a:t>By </a:t>
          </a:r>
          <a:r>
            <a:rPr lang="id-ID" sz="1300" kern="1200" dirty="0" err="1"/>
            <a:t>leveraging</a:t>
          </a:r>
          <a:r>
            <a:rPr lang="id-ID" sz="1300" kern="1200" dirty="0"/>
            <a:t> </a:t>
          </a:r>
          <a:r>
            <a:rPr lang="id-ID" sz="1300" b="1" u="sng" kern="1200" dirty="0" err="1"/>
            <a:t>machine</a:t>
          </a:r>
          <a:r>
            <a:rPr lang="id-ID" sz="1300" b="1" u="sng" kern="1200" dirty="0"/>
            <a:t> </a:t>
          </a:r>
          <a:r>
            <a:rPr lang="id-ID" sz="1300" b="1" u="sng" kern="1200" dirty="0" err="1"/>
            <a:t>learning</a:t>
          </a:r>
          <a:r>
            <a:rPr lang="id-ID" sz="1300" kern="1200" dirty="0"/>
            <a:t>, data </a:t>
          </a:r>
          <a:r>
            <a:rPr lang="id-ID" sz="1300" b="1" u="sng" kern="1200" dirty="0" err="1"/>
            <a:t>visualization</a:t>
          </a:r>
          <a:r>
            <a:rPr lang="id-ID" sz="1300" kern="1200" dirty="0"/>
            <a:t>, </a:t>
          </a:r>
          <a:r>
            <a:rPr lang="id-ID" sz="1300" kern="1200" dirty="0" err="1"/>
            <a:t>and</a:t>
          </a:r>
          <a:r>
            <a:rPr lang="id-ID" sz="1300" kern="1200" dirty="0"/>
            <a:t> </a:t>
          </a:r>
          <a:r>
            <a:rPr lang="id-ID" sz="1300" b="1" u="sng" kern="1200" dirty="0" err="1"/>
            <a:t>statistical</a:t>
          </a:r>
          <a:r>
            <a:rPr lang="id-ID" sz="1300" b="1" u="sng" kern="1200" dirty="0"/>
            <a:t> </a:t>
          </a:r>
          <a:r>
            <a:rPr lang="id-ID" sz="1300" b="1" u="sng" kern="1200" dirty="0" err="1"/>
            <a:t>analysis</a:t>
          </a:r>
          <a:r>
            <a:rPr lang="id-ID" sz="1300" kern="1200" dirty="0"/>
            <a:t>, </a:t>
          </a:r>
          <a:r>
            <a:rPr lang="id-ID" sz="1300" kern="1200" dirty="0" err="1"/>
            <a:t>we</a:t>
          </a:r>
          <a:r>
            <a:rPr lang="id-ID" sz="1300" kern="1200" dirty="0"/>
            <a:t> </a:t>
          </a:r>
          <a:r>
            <a:rPr lang="id-ID" sz="1300" kern="1200" dirty="0" err="1"/>
            <a:t>aim</a:t>
          </a:r>
          <a:r>
            <a:rPr lang="id-ID" sz="1300" kern="1200" dirty="0"/>
            <a:t> </a:t>
          </a:r>
          <a:r>
            <a:rPr lang="id-ID" sz="1300" kern="1200" dirty="0" err="1"/>
            <a:t>to</a:t>
          </a:r>
          <a:r>
            <a:rPr lang="id-ID" sz="1300" kern="1200" dirty="0"/>
            <a:t> </a:t>
          </a:r>
          <a:r>
            <a:rPr lang="id-ID" sz="1300" kern="1200" dirty="0" err="1"/>
            <a:t>uncover</a:t>
          </a:r>
          <a:r>
            <a:rPr lang="id-ID" sz="1300" kern="1200" dirty="0"/>
            <a:t> </a:t>
          </a:r>
          <a:r>
            <a:rPr lang="id-ID" sz="1300" kern="1200" dirty="0" err="1"/>
            <a:t>actionable</a:t>
          </a:r>
          <a:r>
            <a:rPr lang="id-ID" sz="1300" kern="1200" dirty="0"/>
            <a:t> </a:t>
          </a:r>
          <a:r>
            <a:rPr lang="id-ID" sz="1300" kern="1200" dirty="0" err="1"/>
            <a:t>insights</a:t>
          </a:r>
          <a:r>
            <a:rPr lang="id-ID" sz="1300" kern="1200" dirty="0"/>
            <a:t> </a:t>
          </a:r>
          <a:r>
            <a:rPr lang="id-ID" sz="1300" kern="1200" dirty="0" err="1"/>
            <a:t>that</a:t>
          </a:r>
          <a:r>
            <a:rPr lang="id-ID" sz="1300" kern="1200" dirty="0"/>
            <a:t> </a:t>
          </a:r>
          <a:r>
            <a:rPr lang="id-ID" sz="1300" kern="1200" dirty="0" err="1"/>
            <a:t>can</a:t>
          </a:r>
          <a:r>
            <a:rPr lang="id-ID" sz="1300" kern="1200" dirty="0"/>
            <a:t> </a:t>
          </a:r>
          <a:r>
            <a:rPr lang="id-ID" sz="1300" kern="1200" dirty="0" err="1"/>
            <a:t>optimize</a:t>
          </a:r>
          <a:r>
            <a:rPr lang="id-ID" sz="1300" kern="1200" dirty="0"/>
            <a:t> </a:t>
          </a:r>
          <a:r>
            <a:rPr lang="id-ID" sz="1300" kern="1200" dirty="0" err="1"/>
            <a:t>operational</a:t>
          </a:r>
          <a:r>
            <a:rPr lang="id-ID" sz="1300" kern="1200" dirty="0"/>
            <a:t> </a:t>
          </a:r>
          <a:r>
            <a:rPr lang="id-ID" sz="1300" kern="1200" dirty="0" err="1"/>
            <a:t>efficiency</a:t>
          </a:r>
          <a:r>
            <a:rPr lang="id-ID" sz="1300" kern="1200" dirty="0"/>
            <a:t> </a:t>
          </a:r>
          <a:r>
            <a:rPr lang="id-ID" sz="1300" kern="1200" dirty="0" err="1"/>
            <a:t>and</a:t>
          </a:r>
          <a:r>
            <a:rPr lang="id-ID" sz="1300" kern="1200" dirty="0"/>
            <a:t> </a:t>
          </a:r>
          <a:r>
            <a:rPr lang="id-ID" sz="1300" kern="1200" dirty="0" err="1"/>
            <a:t>reduce</a:t>
          </a:r>
          <a:r>
            <a:rPr lang="id-ID" sz="1300" kern="1200" dirty="0"/>
            <a:t> </a:t>
          </a:r>
          <a:r>
            <a:rPr lang="id-ID" sz="1300" kern="1200" dirty="0" err="1"/>
            <a:t>costs</a:t>
          </a:r>
          <a:r>
            <a:rPr lang="id-ID" sz="1300" kern="1200" dirty="0"/>
            <a:t> </a:t>
          </a:r>
          <a:r>
            <a:rPr lang="id-ID" sz="1300" kern="1200" dirty="0" err="1"/>
            <a:t>further</a:t>
          </a:r>
          <a:r>
            <a:rPr lang="id-ID" sz="1300" kern="1200" dirty="0"/>
            <a:t>. </a:t>
          </a:r>
          <a:r>
            <a:rPr lang="id-ID" sz="1300" kern="1200" dirty="0" err="1"/>
            <a:t>This</a:t>
          </a:r>
          <a:r>
            <a:rPr lang="id-ID" sz="1300" kern="1200" dirty="0"/>
            <a:t> </a:t>
          </a:r>
          <a:r>
            <a:rPr lang="id-ID" sz="1300" kern="1200" dirty="0" err="1"/>
            <a:t>project</a:t>
          </a:r>
          <a:r>
            <a:rPr lang="id-ID" sz="1300" kern="1200" dirty="0"/>
            <a:t> </a:t>
          </a:r>
          <a:r>
            <a:rPr lang="id-ID" sz="1300" kern="1200" dirty="0" err="1"/>
            <a:t>highlights</a:t>
          </a:r>
          <a:r>
            <a:rPr lang="id-ID" sz="1300" kern="1200" dirty="0"/>
            <a:t> </a:t>
          </a:r>
          <a:r>
            <a:rPr lang="id-ID" sz="1300" kern="1200" dirty="0" err="1"/>
            <a:t>how</a:t>
          </a:r>
          <a:r>
            <a:rPr lang="id-ID" sz="1300" kern="1200" dirty="0"/>
            <a:t> data-</a:t>
          </a:r>
          <a:r>
            <a:rPr lang="id-ID" sz="1300" kern="1200" dirty="0" err="1"/>
            <a:t>driven</a:t>
          </a:r>
          <a:r>
            <a:rPr lang="id-ID" sz="1300" kern="1200" dirty="0"/>
            <a:t> </a:t>
          </a:r>
          <a:r>
            <a:rPr lang="id-ID" sz="1300" kern="1200" dirty="0" err="1"/>
            <a:t>decision</a:t>
          </a:r>
          <a:r>
            <a:rPr lang="id-ID" sz="1300" kern="1200" dirty="0"/>
            <a:t>-making </a:t>
          </a:r>
          <a:r>
            <a:rPr lang="id-ID" sz="1300" kern="1200" dirty="0" err="1"/>
            <a:t>plays</a:t>
          </a:r>
          <a:r>
            <a:rPr lang="id-ID" sz="1300" kern="1200" dirty="0"/>
            <a:t> </a:t>
          </a:r>
          <a:r>
            <a:rPr lang="id-ID" sz="1300" kern="1200" dirty="0" err="1"/>
            <a:t>a</a:t>
          </a:r>
          <a:r>
            <a:rPr lang="id-ID" sz="1300" kern="1200" dirty="0"/>
            <a:t> </a:t>
          </a:r>
          <a:r>
            <a:rPr lang="id-ID" sz="1300" kern="1200" dirty="0" err="1"/>
            <a:t>crucial</a:t>
          </a:r>
          <a:r>
            <a:rPr lang="id-ID" sz="1300" kern="1200" dirty="0"/>
            <a:t> </a:t>
          </a:r>
          <a:r>
            <a:rPr lang="id-ID" sz="1300" kern="1200" dirty="0" err="1"/>
            <a:t>role</a:t>
          </a:r>
          <a:r>
            <a:rPr lang="id-ID" sz="1300" kern="1200" dirty="0"/>
            <a:t> in modern </a:t>
          </a:r>
          <a:r>
            <a:rPr lang="id-ID" sz="1300" kern="1200" dirty="0" err="1"/>
            <a:t>space</a:t>
          </a:r>
          <a:r>
            <a:rPr lang="id-ID" sz="1300" kern="1200" dirty="0"/>
            <a:t> </a:t>
          </a:r>
          <a:r>
            <a:rPr lang="id-ID" sz="1300" kern="1200" dirty="0" err="1"/>
            <a:t>exploration</a:t>
          </a:r>
          <a:r>
            <a:rPr lang="id-ID" sz="1300" kern="1200" dirty="0"/>
            <a:t>, </a:t>
          </a:r>
          <a:r>
            <a:rPr lang="id-ID" sz="1300" kern="1200" dirty="0" err="1"/>
            <a:t>enabling</a:t>
          </a:r>
          <a:r>
            <a:rPr lang="id-ID" sz="1300" kern="1200" dirty="0"/>
            <a:t> </a:t>
          </a:r>
          <a:r>
            <a:rPr lang="id-ID" sz="1300" b="0" i="1" kern="1200" dirty="0" err="1"/>
            <a:t>SpaceX</a:t>
          </a:r>
          <a:r>
            <a:rPr lang="id-ID" sz="1300" kern="1200" dirty="0"/>
            <a:t> </a:t>
          </a:r>
          <a:r>
            <a:rPr lang="id-ID" sz="1300" kern="1200" dirty="0" err="1"/>
            <a:t>to</a:t>
          </a:r>
          <a:r>
            <a:rPr lang="id-ID" sz="1300" kern="1200" dirty="0"/>
            <a:t> </a:t>
          </a:r>
          <a:r>
            <a:rPr lang="id-ID" sz="1300" kern="1200" dirty="0" err="1"/>
            <a:t>stay</a:t>
          </a:r>
          <a:r>
            <a:rPr lang="id-ID" sz="1300" kern="1200" dirty="0"/>
            <a:t> </a:t>
          </a:r>
          <a:r>
            <a:rPr lang="id-ID" sz="1300" kern="1200" dirty="0" err="1"/>
            <a:t>ahead</a:t>
          </a:r>
          <a:r>
            <a:rPr lang="id-ID" sz="1300" kern="1200" dirty="0"/>
            <a:t> in </a:t>
          </a:r>
          <a:r>
            <a:rPr lang="id-ID" sz="1300" kern="1200" dirty="0" err="1"/>
            <a:t>the</a:t>
          </a:r>
          <a:r>
            <a:rPr lang="id-ID" sz="1300" kern="1200" dirty="0"/>
            <a:t> </a:t>
          </a:r>
          <a:r>
            <a:rPr lang="id-ID" sz="1300" kern="1200" dirty="0" err="1"/>
            <a:t>competitive</a:t>
          </a:r>
          <a:r>
            <a:rPr lang="id-ID" sz="1300" kern="1200" dirty="0"/>
            <a:t> </a:t>
          </a:r>
          <a:r>
            <a:rPr lang="id-ID" sz="1300" kern="1200" dirty="0" err="1"/>
            <a:t>commercial</a:t>
          </a:r>
          <a:r>
            <a:rPr lang="id-ID" sz="1300" kern="1200" dirty="0"/>
            <a:t> </a:t>
          </a:r>
          <a:r>
            <a:rPr lang="id-ID" sz="1300" kern="1200" dirty="0" err="1"/>
            <a:t>space</a:t>
          </a:r>
          <a:r>
            <a:rPr lang="id-ID" sz="1300" kern="1200" dirty="0"/>
            <a:t> </a:t>
          </a:r>
          <a:r>
            <a:rPr lang="id-ID" sz="1300" kern="1200" dirty="0" err="1"/>
            <a:t>industry</a:t>
          </a:r>
          <a:r>
            <a:rPr lang="id-ID" sz="1300" kern="1200" dirty="0"/>
            <a:t>.</a:t>
          </a:r>
          <a:endParaRPr lang="en-US" sz="1300" kern="1200" dirty="0"/>
        </a:p>
      </dsp:txBody>
      <dsp:txXfrm>
        <a:off x="4768065" y="695051"/>
        <a:ext cx="3394950" cy="21079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i="0" kern="1200" dirty="0">
              <a:solidFill>
                <a:schemeClr val="bg1"/>
              </a:solidFill>
              <a:latin typeface="+mn-lt"/>
            </a:rPr>
            <a:t>EDA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with</a:t>
          </a:r>
          <a:r>
            <a:rPr lang="id-ID" sz="1500" b="1" i="0" kern="1200" dirty="0">
              <a:solidFill>
                <a:schemeClr val="bg1"/>
              </a:solidFill>
              <a:latin typeface="+mn-lt"/>
            </a:rPr>
            <a:t>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visualization</a:t>
          </a:r>
          <a:endParaRPr lang="ru-GB" sz="1500" b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i="0" kern="1200" dirty="0">
              <a:solidFill>
                <a:schemeClr val="bg1"/>
              </a:solidFill>
              <a:latin typeface="+mn-lt"/>
            </a:rPr>
            <a:t>EDA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with</a:t>
          </a:r>
          <a:r>
            <a:rPr lang="id-ID" sz="1500" b="1" i="0" kern="1200" dirty="0">
              <a:solidFill>
                <a:schemeClr val="bg1"/>
              </a:solidFill>
              <a:latin typeface="+mn-lt"/>
            </a:rPr>
            <a:t>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visualization</a:t>
          </a:r>
          <a:endParaRPr lang="ru-GB" sz="1500" b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i="0" kern="1200" dirty="0">
              <a:solidFill>
                <a:schemeClr val="bg1"/>
              </a:solidFill>
              <a:latin typeface="+mn-lt"/>
            </a:rPr>
            <a:t>EDA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with</a:t>
          </a:r>
          <a:r>
            <a:rPr lang="id-ID" sz="1500" b="1" i="0" kern="1200" dirty="0">
              <a:solidFill>
                <a:schemeClr val="bg1"/>
              </a:solidFill>
              <a:latin typeface="+mn-lt"/>
            </a:rPr>
            <a:t> </a:t>
          </a:r>
          <a:r>
            <a:rPr lang="id-ID" sz="1500" b="1" i="0" kern="1200" dirty="0" err="1">
              <a:solidFill>
                <a:schemeClr val="bg1"/>
              </a:solidFill>
              <a:latin typeface="+mn-lt"/>
            </a:rPr>
            <a:t>visualization</a:t>
          </a:r>
          <a:endParaRPr lang="ru-GB" sz="1500" b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F05297-A74C-CE41-B63A-E16218DE91F6}">
      <dsp:nvSpPr>
        <dsp:cNvPr id="0" name=""/>
        <dsp:cNvSpPr/>
      </dsp:nvSpPr>
      <dsp:spPr>
        <a:xfrm>
          <a:off x="0" y="0"/>
          <a:ext cx="2648711" cy="790345"/>
        </a:xfrm>
        <a:prstGeom prst="roundRect">
          <a:avLst>
            <a:gd name="adj" fmla="val 10000"/>
          </a:avLst>
        </a:prstGeom>
        <a:solidFill>
          <a:srgbClr val="AC3EC1">
            <a:hueOff val="0"/>
            <a:satOff val="0"/>
            <a:lumOff val="0"/>
            <a:alpha val="79903"/>
          </a:srgb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1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2010-2012: No successful landings, with a 0% success rate.</a:t>
          </a:r>
          <a:endParaRPr lang="en-US" sz="1100" b="1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3148" y="23148"/>
        <a:ext cx="1703397" cy="744049"/>
      </dsp:txXfrm>
    </dsp:sp>
    <dsp:sp modelId="{DC9C16AB-6DC1-8C40-96D9-44D13C7E8C80}">
      <dsp:nvSpPr>
        <dsp:cNvPr id="0" name=""/>
        <dsp:cNvSpPr/>
      </dsp:nvSpPr>
      <dsp:spPr>
        <a:xfrm>
          <a:off x="197793" y="900115"/>
          <a:ext cx="2648711" cy="790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79902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100" b="1" kern="1200"/>
            <a:t>2013-2014</a:t>
          </a:r>
          <a:r>
            <a:rPr lang="id-ID" sz="1100" kern="1200"/>
            <a:t>: Gradual progress, reaching a 40% success rate by 2014.</a:t>
          </a:r>
          <a:endParaRPr lang="en-US" sz="1100" kern="1200"/>
        </a:p>
      </dsp:txBody>
      <dsp:txXfrm>
        <a:off x="220941" y="923263"/>
        <a:ext cx="1890897" cy="744049"/>
      </dsp:txXfrm>
    </dsp:sp>
    <dsp:sp modelId="{C0BB8D15-1BE3-C84B-B378-5B4046E87341}">
      <dsp:nvSpPr>
        <dsp:cNvPr id="0" name=""/>
        <dsp:cNvSpPr/>
      </dsp:nvSpPr>
      <dsp:spPr>
        <a:xfrm>
          <a:off x="395586" y="1800230"/>
          <a:ext cx="2648711" cy="790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100" b="1" kern="1200"/>
            <a:t>2015-2016</a:t>
          </a:r>
          <a:r>
            <a:rPr lang="id-ID" sz="1100" kern="1200"/>
            <a:t>: Steady growth, achieving 60% success by  2016.</a:t>
          </a:r>
          <a:endParaRPr lang="en-US" sz="1100" kern="1200"/>
        </a:p>
      </dsp:txBody>
      <dsp:txXfrm>
        <a:off x="418734" y="1823378"/>
        <a:ext cx="1890897" cy="744049"/>
      </dsp:txXfrm>
    </dsp:sp>
    <dsp:sp modelId="{1A7E189A-6ACC-364F-BA68-7E853342C91A}">
      <dsp:nvSpPr>
        <dsp:cNvPr id="0" name=""/>
        <dsp:cNvSpPr/>
      </dsp:nvSpPr>
      <dsp:spPr>
        <a:xfrm>
          <a:off x="593380" y="2700345"/>
          <a:ext cx="2648711" cy="790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0146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100" b="1" kern="1200"/>
            <a:t>2017-2018</a:t>
          </a:r>
          <a:r>
            <a:rPr lang="id-ID" sz="1100" kern="1200"/>
            <a:t>: Temporary dip in 2017, followed by recovery and over 80% success in 2018.</a:t>
          </a:r>
          <a:endParaRPr lang="en-US" sz="1100" kern="1200"/>
        </a:p>
      </dsp:txBody>
      <dsp:txXfrm>
        <a:off x="616528" y="2723493"/>
        <a:ext cx="1890897" cy="744049"/>
      </dsp:txXfrm>
    </dsp:sp>
    <dsp:sp modelId="{AB8C1E5A-E49B-E749-8875-2C68113466FB}">
      <dsp:nvSpPr>
        <dsp:cNvPr id="0" name=""/>
        <dsp:cNvSpPr/>
      </dsp:nvSpPr>
      <dsp:spPr>
        <a:xfrm>
          <a:off x="791173" y="3600460"/>
          <a:ext cx="2648711" cy="7903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8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100" b="1" kern="1200"/>
            <a:t>2019-2020</a:t>
          </a:r>
          <a:r>
            <a:rPr lang="id-ID" sz="1100" kern="1200"/>
            <a:t>: Consistently high success rates above 80%, reflecting operational maturity.</a:t>
          </a:r>
          <a:endParaRPr lang="en-US" sz="1100" kern="1200"/>
        </a:p>
      </dsp:txBody>
      <dsp:txXfrm>
        <a:off x="814321" y="3623608"/>
        <a:ext cx="1890897" cy="744049"/>
      </dsp:txXfrm>
    </dsp:sp>
    <dsp:sp modelId="{93C3B7EE-E6D8-064C-8F9C-0DCDC840FC81}">
      <dsp:nvSpPr>
        <dsp:cNvPr id="0" name=""/>
        <dsp:cNvSpPr/>
      </dsp:nvSpPr>
      <dsp:spPr>
        <a:xfrm>
          <a:off x="2134987" y="577390"/>
          <a:ext cx="513724" cy="5137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250575" y="577390"/>
        <a:ext cx="282548" cy="386577"/>
      </dsp:txXfrm>
    </dsp:sp>
    <dsp:sp modelId="{16C52B7A-E94C-4F4D-B5A9-59929DE94804}">
      <dsp:nvSpPr>
        <dsp:cNvPr id="0" name=""/>
        <dsp:cNvSpPr/>
      </dsp:nvSpPr>
      <dsp:spPr>
        <a:xfrm>
          <a:off x="2332780" y="1477506"/>
          <a:ext cx="513724" cy="5137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448368" y="1477506"/>
        <a:ext cx="282548" cy="386577"/>
      </dsp:txXfrm>
    </dsp:sp>
    <dsp:sp modelId="{AA120A20-70E8-C14F-A907-C2F6FD8EC006}">
      <dsp:nvSpPr>
        <dsp:cNvPr id="0" name=""/>
        <dsp:cNvSpPr/>
      </dsp:nvSpPr>
      <dsp:spPr>
        <a:xfrm>
          <a:off x="2530573" y="2364449"/>
          <a:ext cx="513724" cy="5137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646161" y="2364449"/>
        <a:ext cx="282548" cy="386577"/>
      </dsp:txXfrm>
    </dsp:sp>
    <dsp:sp modelId="{AF1F8CAD-4983-EB4F-90C3-AE37634CE66B}">
      <dsp:nvSpPr>
        <dsp:cNvPr id="0" name=""/>
        <dsp:cNvSpPr/>
      </dsp:nvSpPr>
      <dsp:spPr>
        <a:xfrm>
          <a:off x="2728367" y="3273345"/>
          <a:ext cx="513724" cy="51372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843955" y="3273345"/>
        <a:ext cx="282548" cy="38657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0" i="0" kern="1200" dirty="0" err="1">
              <a:solidFill>
                <a:schemeClr val="bg1"/>
              </a:solidFill>
            </a:rPr>
            <a:t>Interactive</a:t>
          </a:r>
          <a:r>
            <a:rPr lang="id-ID" sz="1500" b="0" i="0" kern="1200" dirty="0">
              <a:solidFill>
                <a:schemeClr val="bg1"/>
              </a:solidFill>
            </a:rPr>
            <a:t> map </a:t>
          </a:r>
          <a:r>
            <a:rPr lang="id-ID" sz="1500" b="0" i="0" kern="1200" dirty="0" err="1">
              <a:solidFill>
                <a:schemeClr val="bg1"/>
              </a:solidFill>
            </a:rPr>
            <a:t>with</a:t>
          </a:r>
          <a:r>
            <a:rPr lang="id-ID" sz="1500" b="0" i="0" kern="1200" dirty="0">
              <a:solidFill>
                <a:schemeClr val="bg1"/>
              </a:solidFill>
            </a:rPr>
            <a:t> </a:t>
          </a:r>
          <a:r>
            <a:rPr lang="id-ID" sz="1500" b="0" i="1" kern="1200" dirty="0" err="1">
              <a:solidFill>
                <a:schemeClr val="bg1"/>
              </a:solidFill>
            </a:rPr>
            <a:t>Folium</a:t>
          </a:r>
          <a:endParaRPr lang="ru-GB" sz="1500" b="1" i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8ED979-6961-174B-9EF5-A1D056E9AD82}">
      <dsp:nvSpPr>
        <dsp:cNvPr id="0" name=""/>
        <dsp:cNvSpPr/>
      </dsp:nvSpPr>
      <dsp:spPr>
        <a:xfrm>
          <a:off x="0" y="2359"/>
          <a:ext cx="2699657" cy="1231132"/>
        </a:xfrm>
        <a:prstGeom prst="roundRect">
          <a:avLst/>
        </a:prstGeom>
        <a:solidFill>
          <a:schemeClr val="accent1">
            <a:alpha val="79616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200" kern="1200" dirty="0"/>
            <a:t>All </a:t>
          </a:r>
          <a:r>
            <a:rPr lang="id-ID" sz="1200" kern="1200" dirty="0" err="1"/>
            <a:t>SpaceX</a:t>
          </a:r>
          <a:r>
            <a:rPr lang="id-ID" sz="1200" kern="1200" dirty="0"/>
            <a:t> </a:t>
          </a:r>
          <a:r>
            <a:rPr lang="id-ID" sz="1200" kern="1200" dirty="0" err="1"/>
            <a:t>launch</a:t>
          </a:r>
          <a:r>
            <a:rPr lang="id-ID" sz="1200" kern="1200" dirty="0"/>
            <a:t> </a:t>
          </a:r>
          <a:r>
            <a:rPr lang="id-ID" sz="1200" kern="1200" dirty="0" err="1"/>
            <a:t>sites</a:t>
          </a:r>
          <a:r>
            <a:rPr lang="id-ID" sz="1200" kern="1200" dirty="0"/>
            <a:t> are </a:t>
          </a:r>
          <a:r>
            <a:rPr lang="id-ID" sz="1200" kern="1200" dirty="0" err="1"/>
            <a:t>represented</a:t>
          </a:r>
          <a:r>
            <a:rPr lang="id-ID" sz="1200" kern="1200" dirty="0"/>
            <a:t> </a:t>
          </a:r>
          <a:r>
            <a:rPr lang="id-ID" sz="1200" kern="1200" dirty="0" err="1"/>
            <a:t>on</a:t>
          </a:r>
          <a:r>
            <a:rPr lang="id-ID" sz="1200" kern="1200" dirty="0"/>
            <a:t> </a:t>
          </a:r>
          <a:r>
            <a:rPr lang="id-ID" sz="1200" kern="1200" dirty="0" err="1"/>
            <a:t>the</a:t>
          </a:r>
          <a:r>
            <a:rPr lang="id-ID" sz="1200" kern="1200" dirty="0"/>
            <a:t> map </a:t>
          </a:r>
          <a:r>
            <a:rPr lang="id-ID" sz="1200" kern="1200" dirty="0" err="1"/>
            <a:t>with</a:t>
          </a:r>
          <a:r>
            <a:rPr lang="id-ID" sz="1200" kern="1200" dirty="0"/>
            <a:t> </a:t>
          </a:r>
          <a:r>
            <a:rPr lang="id-ID" sz="1200" kern="1200" dirty="0" err="1"/>
            <a:t>blue</a:t>
          </a:r>
          <a:r>
            <a:rPr lang="id-ID" sz="1200" kern="1200" dirty="0"/>
            <a:t> </a:t>
          </a:r>
          <a:r>
            <a:rPr lang="id-ID" sz="1200" kern="1200" dirty="0" err="1"/>
            <a:t>circles</a:t>
          </a:r>
          <a:r>
            <a:rPr lang="id-ID" sz="1200" kern="1200" dirty="0"/>
            <a:t> </a:t>
          </a:r>
          <a:r>
            <a:rPr lang="id-ID" sz="1200" kern="1200" dirty="0" err="1"/>
            <a:t>and</a:t>
          </a:r>
          <a:r>
            <a:rPr lang="id-ID" sz="1200" kern="1200" dirty="0"/>
            <a:t> </a:t>
          </a:r>
          <a:r>
            <a:rPr lang="id-ID" sz="1200" kern="1200" dirty="0" err="1"/>
            <a:t>labeled</a:t>
          </a:r>
          <a:r>
            <a:rPr lang="id-ID" sz="1200" kern="1200" dirty="0"/>
            <a:t> </a:t>
          </a:r>
          <a:r>
            <a:rPr lang="id-ID" sz="1200" kern="1200" dirty="0" err="1"/>
            <a:t>markers</a:t>
          </a:r>
          <a:r>
            <a:rPr lang="id-ID" sz="1200" kern="1200" dirty="0"/>
            <a:t>, </a:t>
          </a:r>
          <a:r>
            <a:rPr lang="id-ID" sz="1200" kern="1200" dirty="0" err="1"/>
            <a:t>offering</a:t>
          </a:r>
          <a:r>
            <a:rPr lang="id-ID" sz="1200" kern="1200" dirty="0"/>
            <a:t> </a:t>
          </a:r>
          <a:r>
            <a:rPr lang="id-ID" sz="1200" kern="1200" dirty="0" err="1"/>
            <a:t>a</a:t>
          </a:r>
          <a:r>
            <a:rPr lang="id-ID" sz="1200" kern="1200" dirty="0"/>
            <a:t> </a:t>
          </a:r>
          <a:r>
            <a:rPr lang="id-ID" sz="1200" kern="1200" dirty="0" err="1"/>
            <a:t>clear</a:t>
          </a:r>
          <a:r>
            <a:rPr lang="id-ID" sz="1200" kern="1200" dirty="0"/>
            <a:t> </a:t>
          </a:r>
          <a:r>
            <a:rPr lang="id-ID" sz="1200" kern="1200" dirty="0" err="1"/>
            <a:t>overview</a:t>
          </a:r>
          <a:r>
            <a:rPr lang="id-ID" sz="1200" kern="1200" dirty="0"/>
            <a:t> </a:t>
          </a:r>
          <a:r>
            <a:rPr lang="id-ID" sz="1200" kern="1200" dirty="0" err="1"/>
            <a:t>of</a:t>
          </a:r>
          <a:r>
            <a:rPr lang="id-ID" sz="1200" kern="1200" dirty="0"/>
            <a:t> </a:t>
          </a:r>
          <a:r>
            <a:rPr lang="id-ID" sz="1200" kern="1200" dirty="0" err="1"/>
            <a:t>their</a:t>
          </a:r>
          <a:r>
            <a:rPr lang="id-ID" sz="1200" kern="1200" dirty="0"/>
            <a:t> </a:t>
          </a:r>
          <a:r>
            <a:rPr lang="id-ID" sz="1200" kern="1200" dirty="0" err="1"/>
            <a:t>geographic</a:t>
          </a:r>
          <a:r>
            <a:rPr lang="id-ID" sz="1200" kern="1200" dirty="0"/>
            <a:t> </a:t>
          </a:r>
          <a:r>
            <a:rPr lang="id-ID" sz="1200" kern="1200" dirty="0" err="1"/>
            <a:t>distribution</a:t>
          </a:r>
          <a:r>
            <a:rPr lang="id-ID" sz="1200" kern="1200" dirty="0"/>
            <a:t>.</a:t>
          </a:r>
          <a:endParaRPr lang="ru-GB" sz="1200" kern="1200" dirty="0"/>
        </a:p>
      </dsp:txBody>
      <dsp:txXfrm>
        <a:off x="60099" y="62458"/>
        <a:ext cx="2579459" cy="1110934"/>
      </dsp:txXfrm>
    </dsp:sp>
    <dsp:sp modelId="{6435383C-83A9-3C44-A9B4-CD43FD78210A}">
      <dsp:nvSpPr>
        <dsp:cNvPr id="0" name=""/>
        <dsp:cNvSpPr/>
      </dsp:nvSpPr>
      <dsp:spPr>
        <a:xfrm>
          <a:off x="0" y="1268052"/>
          <a:ext cx="2699657" cy="1231132"/>
        </a:xfrm>
        <a:prstGeom prst="roundRect">
          <a:avLst/>
        </a:prstGeom>
        <a:solidFill>
          <a:schemeClr val="accent1">
            <a:alpha val="79616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The map reflects the functional differentiation of sites, such as VAFB for polar orbits and Florida sites for equatorial orbits, </a:t>
          </a:r>
          <a:r>
            <a:rPr lang="en-GB" sz="1200" kern="1200" dirty="0" err="1"/>
            <a:t>showcasting</a:t>
          </a:r>
          <a:r>
            <a:rPr lang="en-GB" sz="1200" kern="1200" dirty="0"/>
            <a:t> </a:t>
          </a:r>
          <a:r>
            <a:rPr lang="en-GB" sz="1200" kern="1200" dirty="0" err="1"/>
            <a:t>SpaseX’s</a:t>
          </a:r>
          <a:r>
            <a:rPr lang="en-GB" sz="1200" kern="1200" dirty="0"/>
            <a:t> strategic considerations for optimal operations.</a:t>
          </a:r>
          <a:endParaRPr lang="ru-GB" sz="1200" kern="1200" dirty="0"/>
        </a:p>
      </dsp:txBody>
      <dsp:txXfrm>
        <a:off x="60099" y="1328151"/>
        <a:ext cx="2579459" cy="1110934"/>
      </dsp:txXfrm>
    </dsp:sp>
    <dsp:sp modelId="{C2C16BF6-A14E-F549-BFF1-C0B8FBB3C268}">
      <dsp:nvSpPr>
        <dsp:cNvPr id="0" name=""/>
        <dsp:cNvSpPr/>
      </dsp:nvSpPr>
      <dsp:spPr>
        <a:xfrm>
          <a:off x="0" y="2586252"/>
          <a:ext cx="2699657" cy="1231132"/>
        </a:xfrm>
        <a:prstGeom prst="roundRect">
          <a:avLst/>
        </a:prstGeom>
        <a:solidFill>
          <a:schemeClr val="accent1">
            <a:alpha val="8000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200" kern="1200" dirty="0" err="1"/>
            <a:t>Sites</a:t>
          </a:r>
          <a:r>
            <a:rPr lang="id-ID" sz="1200" kern="1200" dirty="0"/>
            <a:t> are </a:t>
          </a:r>
          <a:r>
            <a:rPr lang="id-ID" sz="1200" kern="1200" dirty="0" err="1"/>
            <a:t>strategically</a:t>
          </a:r>
          <a:r>
            <a:rPr lang="id-ID" sz="1200" kern="1200" dirty="0"/>
            <a:t> </a:t>
          </a:r>
          <a:r>
            <a:rPr lang="id-ID" sz="1200" kern="1200" dirty="0" err="1"/>
            <a:t>positioned</a:t>
          </a:r>
          <a:r>
            <a:rPr lang="id-ID" sz="1200" kern="1200" dirty="0"/>
            <a:t> </a:t>
          </a:r>
          <a:r>
            <a:rPr lang="id-ID" sz="1200" kern="1200" dirty="0" err="1"/>
            <a:t>near</a:t>
          </a:r>
          <a:r>
            <a:rPr lang="id-ID" sz="1200" kern="1200" dirty="0"/>
            <a:t> </a:t>
          </a:r>
          <a:r>
            <a:rPr lang="id-ID" sz="1200" kern="1200" dirty="0" err="1"/>
            <a:t>coastlines</a:t>
          </a:r>
          <a:r>
            <a:rPr lang="id-ID" sz="1200" kern="1200" dirty="0"/>
            <a:t> </a:t>
          </a:r>
          <a:r>
            <a:rPr lang="id-ID" sz="1200" kern="1200" dirty="0" err="1"/>
            <a:t>to</a:t>
          </a:r>
          <a:r>
            <a:rPr lang="id-ID" sz="1200" kern="1200" dirty="0"/>
            <a:t> </a:t>
          </a:r>
          <a:r>
            <a:rPr lang="id-ID" sz="1200" kern="1200" dirty="0" err="1"/>
            <a:t>enhance</a:t>
          </a:r>
          <a:r>
            <a:rPr lang="id-ID" sz="1200" kern="1200" dirty="0"/>
            <a:t> </a:t>
          </a:r>
          <a:r>
            <a:rPr lang="id-ID" sz="1200" kern="1200" dirty="0" err="1"/>
            <a:t>safety</a:t>
          </a:r>
          <a:r>
            <a:rPr lang="id-ID" sz="1200" kern="1200" dirty="0"/>
            <a:t> </a:t>
          </a:r>
          <a:r>
            <a:rPr lang="id-ID" sz="1200" kern="1200" dirty="0" err="1"/>
            <a:t>during</a:t>
          </a:r>
          <a:r>
            <a:rPr lang="id-ID" sz="1200" kern="1200" dirty="0"/>
            <a:t> </a:t>
          </a:r>
          <a:r>
            <a:rPr lang="id-ID" sz="1200" kern="1200" dirty="0" err="1"/>
            <a:t>launches</a:t>
          </a:r>
          <a:r>
            <a:rPr lang="id-ID" sz="1200" kern="1200" dirty="0"/>
            <a:t>.</a:t>
          </a:r>
          <a:endParaRPr lang="ru-GB" sz="1200" kern="1200" dirty="0"/>
        </a:p>
      </dsp:txBody>
      <dsp:txXfrm>
        <a:off x="60099" y="2646351"/>
        <a:ext cx="2579459" cy="1110934"/>
      </dsp:txXfrm>
    </dsp:sp>
    <dsp:sp modelId="{EA8E58A2-77C3-894F-9FE9-7EDD737E386D}">
      <dsp:nvSpPr>
        <dsp:cNvPr id="0" name=""/>
        <dsp:cNvSpPr/>
      </dsp:nvSpPr>
      <dsp:spPr>
        <a:xfrm>
          <a:off x="0" y="3764877"/>
          <a:ext cx="2699657" cy="198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714" tIns="15240" rIns="85344" bIns="15240" numCol="1" spcCol="1270" anchor="t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ru-RU" sz="900" kern="1200"/>
        </a:p>
      </dsp:txBody>
      <dsp:txXfrm>
        <a:off x="0" y="3764877"/>
        <a:ext cx="2699657" cy="19872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0" i="0" kern="1200" dirty="0" err="1">
              <a:solidFill>
                <a:schemeClr val="bg1"/>
              </a:solidFill>
            </a:rPr>
            <a:t>Interactive</a:t>
          </a:r>
          <a:r>
            <a:rPr lang="id-ID" sz="1500" b="0" i="0" kern="1200" dirty="0">
              <a:solidFill>
                <a:schemeClr val="bg1"/>
              </a:solidFill>
            </a:rPr>
            <a:t> map </a:t>
          </a:r>
          <a:r>
            <a:rPr lang="id-ID" sz="1500" b="0" i="0" kern="1200" dirty="0" err="1">
              <a:solidFill>
                <a:schemeClr val="bg1"/>
              </a:solidFill>
            </a:rPr>
            <a:t>with</a:t>
          </a:r>
          <a:r>
            <a:rPr lang="id-ID" sz="1500" b="0" i="0" kern="1200" dirty="0">
              <a:solidFill>
                <a:schemeClr val="bg1"/>
              </a:solidFill>
            </a:rPr>
            <a:t> </a:t>
          </a:r>
          <a:r>
            <a:rPr lang="id-ID" sz="1500" b="0" i="1" kern="1200" dirty="0" err="1">
              <a:solidFill>
                <a:schemeClr val="bg1"/>
              </a:solidFill>
            </a:rPr>
            <a:t>Folium</a:t>
          </a:r>
          <a:endParaRPr lang="ru-GB" sz="1500" b="1" i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7C5C73-2500-3B40-8DC1-0F0A388EA648}">
      <dsp:nvSpPr>
        <dsp:cNvPr id="0" name=""/>
        <dsp:cNvSpPr/>
      </dsp:nvSpPr>
      <dsp:spPr>
        <a:xfrm>
          <a:off x="0" y="0"/>
          <a:ext cx="8392886" cy="646331"/>
        </a:xfrm>
        <a:prstGeom prst="roundRect">
          <a:avLst>
            <a:gd name="adj" fmla="val 10000"/>
          </a:avLst>
        </a:prstGeom>
        <a:noFill/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kern="1200" dirty="0" err="1"/>
            <a:t>Marker</a:t>
          </a:r>
          <a:r>
            <a:rPr lang="id-ID" sz="1700" kern="1200" dirty="0"/>
            <a:t> </a:t>
          </a:r>
          <a:r>
            <a:rPr lang="id-ID" sz="1700" kern="1200" dirty="0" err="1"/>
            <a:t>clusters</a:t>
          </a:r>
          <a:r>
            <a:rPr lang="id-ID" sz="1700" kern="1200" dirty="0"/>
            <a:t> </a:t>
          </a:r>
          <a:r>
            <a:rPr lang="id-ID" sz="1700" kern="1200" dirty="0" err="1"/>
            <a:t>depict</a:t>
          </a:r>
          <a:r>
            <a:rPr lang="id-ID" sz="1700" kern="1200" dirty="0"/>
            <a:t> individual </a:t>
          </a:r>
          <a:r>
            <a:rPr lang="id-ID" sz="1700" kern="1200" dirty="0" err="1"/>
            <a:t>launches</a:t>
          </a:r>
          <a:r>
            <a:rPr lang="id-ID" sz="1700" kern="1200" dirty="0"/>
            <a:t> </a:t>
          </a:r>
          <a:r>
            <a:rPr lang="id-ID" sz="1700" kern="1200" dirty="0" err="1"/>
            <a:t>with</a:t>
          </a:r>
          <a:r>
            <a:rPr lang="id-ID" sz="1700" kern="1200" dirty="0"/>
            <a:t> </a:t>
          </a:r>
          <a:r>
            <a:rPr lang="id-ID" sz="1700" kern="1200" dirty="0" err="1"/>
            <a:t>green</a:t>
          </a:r>
          <a:r>
            <a:rPr lang="id-ID" sz="1700" kern="1200" dirty="0"/>
            <a:t> </a:t>
          </a:r>
          <a:r>
            <a:rPr lang="id-ID" sz="1700" kern="1200" dirty="0" err="1"/>
            <a:t>markers</a:t>
          </a:r>
          <a:r>
            <a:rPr lang="id-ID" sz="1700" kern="1200" dirty="0"/>
            <a:t> </a:t>
          </a:r>
          <a:r>
            <a:rPr lang="id-ID" sz="1700" kern="1200" dirty="0" err="1"/>
            <a:t>for</a:t>
          </a:r>
          <a:r>
            <a:rPr lang="id-ID" sz="1700" kern="1200" dirty="0"/>
            <a:t> </a:t>
          </a:r>
          <a:r>
            <a:rPr lang="id-ID" sz="1700" kern="1200" dirty="0" err="1"/>
            <a:t>successes</a:t>
          </a:r>
          <a:r>
            <a:rPr lang="id-ID" sz="1700" kern="1200" dirty="0"/>
            <a:t> </a:t>
          </a:r>
          <a:r>
            <a:rPr lang="id-ID" sz="1700" kern="1200" dirty="0" err="1"/>
            <a:t>and</a:t>
          </a:r>
          <a:r>
            <a:rPr lang="id-ID" sz="1700" kern="1200" dirty="0"/>
            <a:t> </a:t>
          </a:r>
          <a:r>
            <a:rPr lang="id-ID" sz="1700" kern="1200" dirty="0" err="1"/>
            <a:t>red</a:t>
          </a:r>
          <a:r>
            <a:rPr lang="id-ID" sz="1700" kern="1200" dirty="0"/>
            <a:t> </a:t>
          </a:r>
          <a:r>
            <a:rPr lang="id-ID" sz="1700" kern="1200" dirty="0" err="1"/>
            <a:t>for</a:t>
          </a:r>
          <a:r>
            <a:rPr lang="id-ID" sz="1700" kern="1200" dirty="0"/>
            <a:t> </a:t>
          </a:r>
          <a:r>
            <a:rPr lang="id-ID" sz="1700" kern="1200" dirty="0" err="1"/>
            <a:t>failures</a:t>
          </a:r>
          <a:r>
            <a:rPr lang="id-ID" sz="1700" kern="1200" dirty="0"/>
            <a:t>, </a:t>
          </a:r>
          <a:r>
            <a:rPr lang="id-ID" sz="1700" kern="1200" dirty="0" err="1"/>
            <a:t>enabling</a:t>
          </a:r>
          <a:r>
            <a:rPr lang="id-ID" sz="1700" kern="1200" dirty="0"/>
            <a:t> </a:t>
          </a:r>
          <a:r>
            <a:rPr lang="id-ID" sz="1700" kern="1200" dirty="0" err="1"/>
            <a:t>a</a:t>
          </a:r>
          <a:r>
            <a:rPr lang="id-ID" sz="1700" kern="1200" dirty="0"/>
            <a:t> </a:t>
          </a:r>
          <a:r>
            <a:rPr lang="id-ID" sz="1700" kern="1200" dirty="0" err="1"/>
            <a:t>quick</a:t>
          </a:r>
          <a:r>
            <a:rPr lang="id-ID" sz="1700" kern="1200" dirty="0"/>
            <a:t> </a:t>
          </a:r>
          <a:r>
            <a:rPr lang="id-ID" sz="1700" kern="1200" dirty="0" err="1"/>
            <a:t>assessment</a:t>
          </a:r>
          <a:r>
            <a:rPr lang="id-ID" sz="1700" kern="1200" dirty="0"/>
            <a:t> </a:t>
          </a:r>
          <a:r>
            <a:rPr lang="id-ID" sz="1700" kern="1200" dirty="0" err="1"/>
            <a:t>of</a:t>
          </a:r>
          <a:r>
            <a:rPr lang="id-ID" sz="1700" kern="1200" dirty="0"/>
            <a:t> </a:t>
          </a:r>
          <a:r>
            <a:rPr lang="id-ID" sz="1700" kern="1200" dirty="0" err="1"/>
            <a:t>site-specific</a:t>
          </a:r>
          <a:r>
            <a:rPr lang="id-ID" sz="1700" kern="1200" dirty="0"/>
            <a:t> </a:t>
          </a:r>
          <a:r>
            <a:rPr lang="id-ID" sz="1700" kern="1200" dirty="0" err="1"/>
            <a:t>performance</a:t>
          </a:r>
          <a:r>
            <a:rPr lang="id-ID" sz="1700" kern="1200" dirty="0"/>
            <a:t> </a:t>
          </a:r>
          <a:r>
            <a:rPr lang="id-ID" sz="1700" kern="1200" dirty="0" err="1"/>
            <a:t>trends</a:t>
          </a:r>
          <a:r>
            <a:rPr lang="id-ID" sz="1700" kern="1200" dirty="0"/>
            <a:t>.</a:t>
          </a:r>
          <a:endParaRPr lang="ru-GB" sz="1700" kern="1200" dirty="0"/>
        </a:p>
      </dsp:txBody>
      <dsp:txXfrm>
        <a:off x="18930" y="18930"/>
        <a:ext cx="8355026" cy="60847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0" i="0" kern="1200" dirty="0" err="1">
              <a:solidFill>
                <a:schemeClr val="bg1"/>
              </a:solidFill>
            </a:rPr>
            <a:t>Interactive</a:t>
          </a:r>
          <a:r>
            <a:rPr lang="id-ID" sz="1500" b="0" i="0" kern="1200" dirty="0">
              <a:solidFill>
                <a:schemeClr val="bg1"/>
              </a:solidFill>
            </a:rPr>
            <a:t> map </a:t>
          </a:r>
          <a:r>
            <a:rPr lang="id-ID" sz="1500" b="0" i="0" kern="1200" dirty="0" err="1">
              <a:solidFill>
                <a:schemeClr val="bg1"/>
              </a:solidFill>
            </a:rPr>
            <a:t>with</a:t>
          </a:r>
          <a:r>
            <a:rPr lang="id-ID" sz="1500" b="0" i="0" kern="1200" dirty="0">
              <a:solidFill>
                <a:schemeClr val="bg1"/>
              </a:solidFill>
            </a:rPr>
            <a:t> </a:t>
          </a:r>
          <a:r>
            <a:rPr lang="id-ID" sz="1500" b="0" i="1" kern="1200" dirty="0" err="1">
              <a:solidFill>
                <a:schemeClr val="bg1"/>
              </a:solidFill>
            </a:rPr>
            <a:t>Folium</a:t>
          </a:r>
          <a:endParaRPr lang="ru-GB" sz="1500" b="1" i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0" i="0" kern="1200" dirty="0" err="1">
              <a:solidFill>
                <a:schemeClr val="bg1"/>
              </a:solidFill>
            </a:rPr>
            <a:t>Interactive</a:t>
          </a:r>
          <a:r>
            <a:rPr lang="id-ID" sz="1500" b="0" i="0" kern="1200" dirty="0">
              <a:solidFill>
                <a:schemeClr val="bg1"/>
              </a:solidFill>
            </a:rPr>
            <a:t> map </a:t>
          </a:r>
          <a:r>
            <a:rPr lang="id-ID" sz="1500" b="0" i="0" kern="1200" dirty="0" err="1">
              <a:solidFill>
                <a:schemeClr val="bg1"/>
              </a:solidFill>
            </a:rPr>
            <a:t>with</a:t>
          </a:r>
          <a:r>
            <a:rPr lang="id-ID" sz="1500" b="0" i="0" kern="1200" dirty="0">
              <a:solidFill>
                <a:schemeClr val="bg1"/>
              </a:solidFill>
            </a:rPr>
            <a:t> </a:t>
          </a:r>
          <a:r>
            <a:rPr lang="id-ID" sz="1500" b="0" i="1" kern="1200" dirty="0" err="1">
              <a:solidFill>
                <a:schemeClr val="bg1"/>
              </a:solidFill>
            </a:rPr>
            <a:t>Folium</a:t>
          </a:r>
          <a:endParaRPr lang="ru-GB" sz="1500" b="1" i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61A95C-3F91-6C4A-BB47-6F876C376E45}">
      <dsp:nvSpPr>
        <dsp:cNvPr id="0" name=""/>
        <dsp:cNvSpPr/>
      </dsp:nvSpPr>
      <dsp:spPr>
        <a:xfrm>
          <a:off x="37" y="242644"/>
          <a:ext cx="3631927" cy="576000"/>
        </a:xfrm>
        <a:prstGeom prst="rect">
          <a:avLst/>
        </a:prstGeom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b="1" kern="1200" dirty="0" err="1"/>
            <a:t>SpaceX</a:t>
          </a:r>
          <a:r>
            <a:rPr lang="id-ID" sz="2000" b="1" kern="1200" dirty="0"/>
            <a:t> REST API</a:t>
          </a:r>
          <a:endParaRPr lang="en-US" sz="2000" kern="1200" dirty="0"/>
        </a:p>
      </dsp:txBody>
      <dsp:txXfrm>
        <a:off x="37" y="242644"/>
        <a:ext cx="3631927" cy="576000"/>
      </dsp:txXfrm>
    </dsp:sp>
    <dsp:sp modelId="{38B7CCF9-A204-834F-9048-9459B649878B}">
      <dsp:nvSpPr>
        <dsp:cNvPr id="0" name=""/>
        <dsp:cNvSpPr/>
      </dsp:nvSpPr>
      <dsp:spPr>
        <a:xfrm>
          <a:off x="37" y="818644"/>
          <a:ext cx="3631927" cy="34586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000" kern="1200"/>
            <a:t>Accessed detailed launch data using endpoints like /rockets, /launchpads, /payloads, and /cores.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000" kern="1200" dirty="0" err="1"/>
            <a:t>Extracted</a:t>
          </a:r>
          <a:r>
            <a:rPr lang="id-ID" sz="2000" kern="1200" dirty="0"/>
            <a:t> </a:t>
          </a:r>
          <a:r>
            <a:rPr lang="id-ID" sz="2000" kern="1200" dirty="0" err="1"/>
            <a:t>booster</a:t>
          </a:r>
          <a:r>
            <a:rPr lang="id-ID" sz="2000" kern="1200" dirty="0"/>
            <a:t> </a:t>
          </a:r>
          <a:r>
            <a:rPr lang="id-ID" sz="2000" kern="1200" dirty="0" err="1"/>
            <a:t>details</a:t>
          </a:r>
          <a:r>
            <a:rPr lang="id-ID" sz="2000" kern="1200" dirty="0"/>
            <a:t>, </a:t>
          </a:r>
          <a:r>
            <a:rPr lang="id-ID" sz="2000" kern="1200" dirty="0" err="1"/>
            <a:t>payload</a:t>
          </a:r>
          <a:r>
            <a:rPr lang="id-ID" sz="2000" kern="1200" dirty="0"/>
            <a:t> </a:t>
          </a:r>
          <a:r>
            <a:rPr lang="id-ID" sz="2000" kern="1200" dirty="0" err="1"/>
            <a:t>information</a:t>
          </a:r>
          <a:r>
            <a:rPr lang="id-ID" sz="2000" kern="1200" dirty="0"/>
            <a:t>, orbit data, </a:t>
          </a:r>
          <a:r>
            <a:rPr lang="id-ID" sz="2000" kern="1200" dirty="0" err="1"/>
            <a:t>and</a:t>
          </a:r>
          <a:r>
            <a:rPr lang="id-ID" sz="2000" kern="1200" dirty="0"/>
            <a:t> </a:t>
          </a:r>
          <a:r>
            <a:rPr lang="id-ID" sz="2000" kern="1200" dirty="0" err="1"/>
            <a:t>landing</a:t>
          </a:r>
          <a:r>
            <a:rPr lang="id-ID" sz="2000" kern="1200" dirty="0"/>
            <a:t> </a:t>
          </a:r>
          <a:r>
            <a:rPr lang="id-ID" sz="2000" kern="1200" dirty="0" err="1"/>
            <a:t>outcomes</a:t>
          </a:r>
          <a:r>
            <a:rPr lang="id-ID" sz="2000" kern="1200" dirty="0"/>
            <a:t> </a:t>
          </a:r>
          <a:r>
            <a:rPr lang="id-ID" sz="2000" kern="1200" dirty="0" err="1"/>
            <a:t>for</a:t>
          </a:r>
          <a:r>
            <a:rPr lang="id-ID" sz="2000" kern="1200" dirty="0"/>
            <a:t> </a:t>
          </a:r>
          <a:r>
            <a:rPr lang="id-ID" sz="2000" kern="1200" dirty="0" err="1"/>
            <a:t>analysis</a:t>
          </a:r>
          <a:r>
            <a:rPr lang="id-ID" sz="2000" kern="1200" dirty="0"/>
            <a:t>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000" kern="1200"/>
            <a:t>Transformed raw JSON responses into structured Pandas DataFrames.</a:t>
          </a:r>
          <a:endParaRPr lang="en-US" sz="2000" kern="1200"/>
        </a:p>
      </dsp:txBody>
      <dsp:txXfrm>
        <a:off x="37" y="818644"/>
        <a:ext cx="3631927" cy="3458699"/>
      </dsp:txXfrm>
    </dsp:sp>
    <dsp:sp modelId="{7E34F951-7A98-F34C-87DB-E76DA308AF01}">
      <dsp:nvSpPr>
        <dsp:cNvPr id="0" name=""/>
        <dsp:cNvSpPr/>
      </dsp:nvSpPr>
      <dsp:spPr>
        <a:xfrm>
          <a:off x="4140434" y="242644"/>
          <a:ext cx="3631927" cy="576000"/>
        </a:xfrm>
        <a:prstGeom prst="rect">
          <a:avLst/>
        </a:prstGeom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b="1" kern="1200" dirty="0"/>
            <a:t>Web </a:t>
          </a:r>
          <a:r>
            <a:rPr lang="id-ID" sz="2000" b="1" kern="1200" dirty="0" err="1"/>
            <a:t>Scraping</a:t>
          </a:r>
          <a:endParaRPr lang="en-US" sz="2000" kern="1200" dirty="0"/>
        </a:p>
      </dsp:txBody>
      <dsp:txXfrm>
        <a:off x="4140434" y="242644"/>
        <a:ext cx="3631927" cy="576000"/>
      </dsp:txXfrm>
    </dsp:sp>
    <dsp:sp modelId="{3180943D-C89C-C946-8FF1-79D8C822EAC3}">
      <dsp:nvSpPr>
        <dsp:cNvPr id="0" name=""/>
        <dsp:cNvSpPr/>
      </dsp:nvSpPr>
      <dsp:spPr>
        <a:xfrm>
          <a:off x="4140434" y="818644"/>
          <a:ext cx="3631927" cy="34586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000" kern="1200"/>
            <a:t>Retrieved historical Falcon 9 and Falcon Heavy launch data from Wikipedia.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000" kern="1200" dirty="0" err="1"/>
            <a:t>Parsed</a:t>
          </a:r>
          <a:r>
            <a:rPr lang="id-ID" sz="2000" kern="1200" dirty="0"/>
            <a:t> HTML </a:t>
          </a:r>
          <a:r>
            <a:rPr lang="id-ID" sz="2000" kern="1200" dirty="0" err="1"/>
            <a:t>tables</a:t>
          </a:r>
          <a:r>
            <a:rPr lang="id-ID" sz="2000" kern="1200" dirty="0"/>
            <a:t> </a:t>
          </a:r>
          <a:r>
            <a:rPr lang="id-ID" sz="2000" kern="1200" dirty="0" err="1"/>
            <a:t>with</a:t>
          </a:r>
          <a:r>
            <a:rPr lang="id-ID" sz="2000" kern="1200" dirty="0"/>
            <a:t> </a:t>
          </a:r>
          <a:r>
            <a:rPr lang="id-ID" sz="2000" kern="1200" dirty="0" err="1"/>
            <a:t>BeautifulSoup</a:t>
          </a:r>
          <a:r>
            <a:rPr lang="id-ID" sz="2000" kern="1200" dirty="0"/>
            <a:t> </a:t>
          </a:r>
          <a:r>
            <a:rPr lang="id-ID" sz="2000" kern="1200" dirty="0" err="1"/>
            <a:t>to</a:t>
          </a:r>
          <a:r>
            <a:rPr lang="id-ID" sz="2000" kern="1200" dirty="0"/>
            <a:t> </a:t>
          </a:r>
          <a:r>
            <a:rPr lang="id-ID" sz="2000" kern="1200" dirty="0" err="1"/>
            <a:t>collect</a:t>
          </a:r>
          <a:r>
            <a:rPr lang="id-ID" sz="2000" kern="1200" dirty="0"/>
            <a:t> </a:t>
          </a:r>
          <a:r>
            <a:rPr lang="id-ID" sz="2000" kern="1200" dirty="0" err="1"/>
            <a:t>details</a:t>
          </a:r>
          <a:r>
            <a:rPr lang="id-ID" sz="2000" kern="1200" dirty="0"/>
            <a:t> </a:t>
          </a:r>
          <a:r>
            <a:rPr lang="id-ID" sz="2000" kern="1200" dirty="0" err="1"/>
            <a:t>like</a:t>
          </a:r>
          <a:r>
            <a:rPr lang="id-ID" sz="2000" kern="1200" dirty="0"/>
            <a:t> </a:t>
          </a:r>
          <a:r>
            <a:rPr lang="id-ID" sz="2000" kern="1200" dirty="0" err="1"/>
            <a:t>launch</a:t>
          </a:r>
          <a:r>
            <a:rPr lang="id-ID" sz="2000" kern="1200" dirty="0"/>
            <a:t> </a:t>
          </a:r>
          <a:r>
            <a:rPr lang="id-ID" sz="2000" kern="1200" dirty="0" err="1"/>
            <a:t>site</a:t>
          </a:r>
          <a:r>
            <a:rPr lang="id-ID" sz="2000" kern="1200" dirty="0"/>
            <a:t>, </a:t>
          </a:r>
          <a:r>
            <a:rPr lang="id-ID" sz="2000" kern="1200" dirty="0" err="1"/>
            <a:t>payload</a:t>
          </a:r>
          <a:r>
            <a:rPr lang="id-ID" sz="2000" kern="1200" dirty="0"/>
            <a:t> </a:t>
          </a:r>
          <a:r>
            <a:rPr lang="id-ID" sz="2000" kern="1200" dirty="0" err="1"/>
            <a:t>mass</a:t>
          </a:r>
          <a:r>
            <a:rPr lang="id-ID" sz="2000" kern="1200" dirty="0"/>
            <a:t>, orbit </a:t>
          </a:r>
          <a:r>
            <a:rPr lang="id-ID" sz="2000" kern="1200" dirty="0" err="1"/>
            <a:t>type</a:t>
          </a:r>
          <a:r>
            <a:rPr lang="id-ID" sz="2000" kern="1200" dirty="0"/>
            <a:t>, </a:t>
          </a:r>
          <a:r>
            <a:rPr lang="id-ID" sz="2000" kern="1200" dirty="0" err="1"/>
            <a:t>and</a:t>
          </a:r>
          <a:r>
            <a:rPr lang="id-ID" sz="2000" kern="1200" dirty="0"/>
            <a:t> </a:t>
          </a:r>
          <a:r>
            <a:rPr lang="id-ID" sz="2000" kern="1200" dirty="0" err="1"/>
            <a:t>customer</a:t>
          </a:r>
          <a:r>
            <a:rPr lang="id-ID" sz="2000" kern="1200" dirty="0"/>
            <a:t> </a:t>
          </a:r>
          <a:r>
            <a:rPr lang="id-ID" sz="2000" kern="1200" dirty="0" err="1"/>
            <a:t>information</a:t>
          </a:r>
          <a:r>
            <a:rPr lang="id-ID" sz="2000" kern="1200" dirty="0"/>
            <a:t>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000" kern="1200"/>
            <a:t>Ensured consistency with preprocessed data by using a static version of the webpage.</a:t>
          </a:r>
          <a:endParaRPr lang="en-US" sz="2000" kern="1200"/>
        </a:p>
      </dsp:txBody>
      <dsp:txXfrm>
        <a:off x="4140434" y="818644"/>
        <a:ext cx="3631927" cy="3458699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8DBE3-AB72-5241-B9D5-493170CD8874}">
      <dsp:nvSpPr>
        <dsp:cNvPr id="0" name=""/>
        <dsp:cNvSpPr/>
      </dsp:nvSpPr>
      <dsp:spPr>
        <a:xfrm>
          <a:off x="0" y="55523"/>
          <a:ext cx="2700000" cy="1647360"/>
        </a:xfrm>
        <a:prstGeom prst="roundRect">
          <a:avLst/>
        </a:prstGeom>
        <a:solidFill>
          <a:srgbClr val="7030A0">
            <a:alpha val="60000"/>
          </a:srgb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 err="1"/>
            <a:t>Distances</a:t>
          </a:r>
          <a:r>
            <a:rPr lang="id-ID" sz="1600" kern="1200" dirty="0"/>
            <a:t> </a:t>
          </a:r>
          <a:r>
            <a:rPr lang="id-ID" sz="1600" kern="1200" dirty="0" err="1"/>
            <a:t>from</a:t>
          </a:r>
          <a:r>
            <a:rPr lang="id-ID" sz="1600" kern="1200" dirty="0"/>
            <a:t> </a:t>
          </a:r>
          <a:r>
            <a:rPr lang="id-ID" sz="1600" kern="1200" dirty="0" err="1"/>
            <a:t>launch</a:t>
          </a:r>
          <a:r>
            <a:rPr lang="id-ID" sz="1600" kern="1200" dirty="0"/>
            <a:t> </a:t>
          </a:r>
          <a:r>
            <a:rPr lang="id-ID" sz="1600" kern="1200" dirty="0" err="1"/>
            <a:t>sites</a:t>
          </a:r>
          <a:r>
            <a:rPr lang="id-ID" sz="1600" kern="1200" dirty="0"/>
            <a:t> </a:t>
          </a:r>
          <a:r>
            <a:rPr lang="id-ID" sz="1600" kern="1200" dirty="0" err="1"/>
            <a:t>to</a:t>
          </a:r>
          <a:r>
            <a:rPr lang="id-ID" sz="1600" kern="1200" dirty="0"/>
            <a:t> </a:t>
          </a:r>
          <a:r>
            <a:rPr lang="id-ID" sz="1600" kern="1200" dirty="0" err="1"/>
            <a:t>coastlines</a:t>
          </a:r>
          <a:r>
            <a:rPr lang="id-ID" sz="1600" kern="1200" dirty="0"/>
            <a:t>, </a:t>
          </a:r>
          <a:r>
            <a:rPr lang="id-ID" sz="1600" kern="1200" dirty="0" err="1"/>
            <a:t>highways</a:t>
          </a:r>
          <a:r>
            <a:rPr lang="id-ID" sz="1600" kern="1200" dirty="0"/>
            <a:t>, </a:t>
          </a:r>
          <a:r>
            <a:rPr lang="id-ID" sz="1600" kern="1200" dirty="0" err="1"/>
            <a:t>railways</a:t>
          </a:r>
          <a:r>
            <a:rPr lang="id-ID" sz="1600" kern="1200" dirty="0"/>
            <a:t>, </a:t>
          </a:r>
          <a:r>
            <a:rPr lang="id-ID" sz="1600" kern="1200" dirty="0" err="1"/>
            <a:t>and</a:t>
          </a:r>
          <a:r>
            <a:rPr lang="id-ID" sz="1600" kern="1200" dirty="0"/>
            <a:t> </a:t>
          </a:r>
          <a:r>
            <a:rPr lang="id-ID" sz="1600" kern="1200" dirty="0" err="1"/>
            <a:t>cities</a:t>
          </a:r>
          <a:r>
            <a:rPr lang="id-ID" sz="1600" kern="1200" dirty="0"/>
            <a:t> are </a:t>
          </a:r>
          <a:r>
            <a:rPr lang="id-ID" sz="1600" kern="1200" dirty="0" err="1"/>
            <a:t>illustrated</a:t>
          </a:r>
          <a:r>
            <a:rPr lang="id-ID" sz="1600" kern="1200" dirty="0"/>
            <a:t>, </a:t>
          </a:r>
          <a:r>
            <a:rPr lang="id-ID" sz="1600" kern="1200" dirty="0" err="1"/>
            <a:t>demonstrating</a:t>
          </a:r>
          <a:r>
            <a:rPr lang="id-ID" sz="1600" kern="1200" dirty="0"/>
            <a:t> </a:t>
          </a:r>
          <a:r>
            <a:rPr lang="id-ID" sz="1600" kern="1200" dirty="0" err="1"/>
            <a:t>the</a:t>
          </a:r>
          <a:r>
            <a:rPr lang="id-ID" sz="1600" kern="1200" dirty="0"/>
            <a:t> </a:t>
          </a:r>
          <a:r>
            <a:rPr lang="id-ID" sz="1600" kern="1200" dirty="0" err="1"/>
            <a:t>sites</a:t>
          </a:r>
          <a:r>
            <a:rPr lang="id-ID" sz="1600" kern="1200" dirty="0"/>
            <a:t>' </a:t>
          </a:r>
          <a:r>
            <a:rPr lang="id-ID" sz="1600" kern="1200" dirty="0" err="1"/>
            <a:t>accessibility</a:t>
          </a:r>
          <a:r>
            <a:rPr lang="id-ID" sz="1600" kern="1200" dirty="0"/>
            <a:t> </a:t>
          </a:r>
          <a:r>
            <a:rPr lang="id-ID" sz="1600" kern="1200" dirty="0" err="1"/>
            <a:t>and</a:t>
          </a:r>
          <a:r>
            <a:rPr lang="id-ID" sz="1600" kern="1200" dirty="0"/>
            <a:t> </a:t>
          </a:r>
          <a:r>
            <a:rPr lang="id-ID" sz="1600" kern="1200" dirty="0" err="1"/>
            <a:t>logistical</a:t>
          </a:r>
          <a:r>
            <a:rPr lang="id-ID" sz="1600" kern="1200" dirty="0"/>
            <a:t> </a:t>
          </a:r>
          <a:r>
            <a:rPr lang="id-ID" sz="1600" kern="1200" dirty="0" err="1"/>
            <a:t>support</a:t>
          </a:r>
          <a:r>
            <a:rPr lang="id-ID" sz="1600" kern="1200" dirty="0"/>
            <a:t>.</a:t>
          </a:r>
          <a:endParaRPr lang="ru-GB" sz="1600" kern="1200" dirty="0"/>
        </a:p>
      </dsp:txBody>
      <dsp:txXfrm>
        <a:off x="80417" y="135940"/>
        <a:ext cx="2539166" cy="148652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44E3A-78BF-C741-941C-2E933F2DDD9E}">
      <dsp:nvSpPr>
        <dsp:cNvPr id="0" name=""/>
        <dsp:cNvSpPr/>
      </dsp:nvSpPr>
      <dsp:spPr>
        <a:xfrm>
          <a:off x="0" y="114839"/>
          <a:ext cx="2700000" cy="1750320"/>
        </a:xfrm>
        <a:prstGeom prst="roundRect">
          <a:avLst/>
        </a:prstGeom>
        <a:solidFill>
          <a:srgbClr val="7030A0">
            <a:alpha val="60000"/>
          </a:srgb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kern="1200"/>
            <a:t>Blue, green, and red lines show calculated distances to nearby features, emphasizing the strategic design and operational planning of each site.</a:t>
          </a:r>
          <a:endParaRPr lang="ru-GB" sz="1700" kern="1200"/>
        </a:p>
      </dsp:txBody>
      <dsp:txXfrm>
        <a:off x="85444" y="200283"/>
        <a:ext cx="2529112" cy="157943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9557"/>
          <a:ext cx="2514599" cy="35977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i="0" kern="1200" dirty="0" err="1">
              <a:solidFill>
                <a:schemeClr val="bg1"/>
              </a:solidFill>
            </a:rPr>
            <a:t>Plotly</a:t>
          </a:r>
          <a:r>
            <a:rPr lang="id-ID" sz="1500" b="1" i="0" kern="1200" dirty="0">
              <a:solidFill>
                <a:schemeClr val="bg1"/>
              </a:solidFill>
            </a:rPr>
            <a:t> </a:t>
          </a:r>
          <a:r>
            <a:rPr lang="id-ID" sz="1500" b="1" i="0" kern="1200" dirty="0" err="1">
              <a:solidFill>
                <a:schemeClr val="bg1"/>
              </a:solidFill>
            </a:rPr>
            <a:t>Dash</a:t>
          </a:r>
          <a:r>
            <a:rPr lang="id-ID" sz="1500" b="1" i="0" kern="1200" dirty="0">
              <a:solidFill>
                <a:schemeClr val="bg1"/>
              </a:solidFill>
            </a:rPr>
            <a:t> </a:t>
          </a:r>
          <a:r>
            <a:rPr lang="id-ID" sz="1500" b="1" i="0" kern="1200" dirty="0" err="1">
              <a:solidFill>
                <a:schemeClr val="bg1"/>
              </a:solidFill>
            </a:rPr>
            <a:t>dashboard</a:t>
          </a:r>
          <a:endParaRPr lang="ru-GB" sz="1500" b="1" i="1" kern="1200" dirty="0">
            <a:solidFill>
              <a:schemeClr val="bg1"/>
            </a:solidFill>
          </a:endParaRPr>
        </a:p>
      </dsp:txBody>
      <dsp:txXfrm>
        <a:off x="17563" y="27120"/>
        <a:ext cx="2479473" cy="32464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CAC2E5-C15F-5046-8B93-EA5336702F72}">
      <dsp:nvSpPr>
        <dsp:cNvPr id="0" name=""/>
        <dsp:cNvSpPr/>
      </dsp:nvSpPr>
      <dsp:spPr>
        <a:xfrm>
          <a:off x="0" y="1320"/>
          <a:ext cx="35705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C8C0C-3A5C-5D4F-AD70-3CA176857337}">
      <dsp:nvSpPr>
        <dsp:cNvPr id="0" name=""/>
        <dsp:cNvSpPr/>
      </dsp:nvSpPr>
      <dsp:spPr>
        <a:xfrm>
          <a:off x="0" y="1320"/>
          <a:ext cx="3570514" cy="519622"/>
        </a:xfrm>
        <a:prstGeom prst="rect">
          <a:avLst/>
        </a:prstGeom>
        <a:solidFill>
          <a:srgbClr val="7030A0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1" kern="1200" dirty="0" err="1"/>
            <a:t>Launch</a:t>
          </a:r>
          <a:r>
            <a:rPr lang="id-ID" sz="1400" b="1" kern="1200" dirty="0"/>
            <a:t> </a:t>
          </a:r>
          <a:r>
            <a:rPr lang="id-ID" sz="1400" b="1" kern="1200" dirty="0" err="1"/>
            <a:t>Success</a:t>
          </a:r>
          <a:r>
            <a:rPr lang="id-ID" sz="1400" b="1" kern="1200" dirty="0"/>
            <a:t> </a:t>
          </a:r>
          <a:r>
            <a:rPr lang="id-ID" sz="1400" b="1" kern="1200" dirty="0" err="1"/>
            <a:t>Analysis</a:t>
          </a:r>
          <a:r>
            <a:rPr lang="id-ID" sz="1400" kern="1200" dirty="0"/>
            <a:t>:</a:t>
          </a:r>
          <a:endParaRPr lang="ru-GB" sz="1400" kern="1200" dirty="0"/>
        </a:p>
      </dsp:txBody>
      <dsp:txXfrm>
        <a:off x="0" y="1320"/>
        <a:ext cx="3570514" cy="519622"/>
      </dsp:txXfrm>
    </dsp:sp>
    <dsp:sp modelId="{878BEF82-95B1-AF4D-8240-DB969BEE21CD}">
      <dsp:nvSpPr>
        <dsp:cNvPr id="0" name=""/>
        <dsp:cNvSpPr/>
      </dsp:nvSpPr>
      <dsp:spPr>
        <a:xfrm>
          <a:off x="0" y="520942"/>
          <a:ext cx="35705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03223-B39D-2B47-B6BB-A7676096BC88}">
      <dsp:nvSpPr>
        <dsp:cNvPr id="0" name=""/>
        <dsp:cNvSpPr/>
      </dsp:nvSpPr>
      <dsp:spPr>
        <a:xfrm>
          <a:off x="0" y="520942"/>
          <a:ext cx="3570514" cy="869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 err="1"/>
            <a:t>A</a:t>
          </a:r>
          <a:r>
            <a:rPr lang="id-ID" sz="1400" kern="1200" dirty="0"/>
            <a:t> </a:t>
          </a:r>
          <a:r>
            <a:rPr lang="id-ID" sz="1400" kern="1200" dirty="0" err="1"/>
            <a:t>pie</a:t>
          </a:r>
          <a:r>
            <a:rPr lang="id-ID" sz="1400" kern="1200" dirty="0"/>
            <a:t> </a:t>
          </a:r>
          <a:r>
            <a:rPr lang="id-ID" sz="1400" kern="1200" dirty="0" err="1"/>
            <a:t>chart</a:t>
          </a:r>
          <a:r>
            <a:rPr lang="id-ID" sz="1400" kern="1200" dirty="0"/>
            <a:t> </a:t>
          </a:r>
          <a:r>
            <a:rPr lang="id-ID" sz="1400" kern="1200" dirty="0" err="1"/>
            <a:t>shows</a:t>
          </a:r>
          <a:r>
            <a:rPr lang="id-ID" sz="1400" kern="1200" dirty="0"/>
            <a:t> total </a:t>
          </a:r>
          <a:r>
            <a:rPr lang="id-ID" sz="1400" kern="1200" dirty="0" err="1"/>
            <a:t>successes</a:t>
          </a:r>
          <a:r>
            <a:rPr lang="id-ID" sz="1400" kern="1200" dirty="0"/>
            <a:t> </a:t>
          </a:r>
          <a:r>
            <a:rPr lang="id-ID" sz="1400" kern="1200" dirty="0" err="1"/>
            <a:t>by</a:t>
          </a:r>
          <a:r>
            <a:rPr lang="id-ID" sz="1400" kern="1200" dirty="0"/>
            <a:t> </a:t>
          </a:r>
          <a:r>
            <a:rPr lang="id-ID" sz="1400" kern="1200" dirty="0" err="1"/>
            <a:t>site</a:t>
          </a:r>
          <a:r>
            <a:rPr lang="id-ID" sz="1400" kern="1200" dirty="0"/>
            <a:t> </a:t>
          </a:r>
          <a:r>
            <a:rPr lang="id-ID" sz="1400" kern="1200" dirty="0" err="1"/>
            <a:t>or</a:t>
          </a:r>
          <a:r>
            <a:rPr lang="id-ID" sz="1400" kern="1200" dirty="0"/>
            <a:t> </a:t>
          </a:r>
          <a:r>
            <a:rPr lang="id-ID" sz="1400" kern="1200" dirty="0" err="1"/>
            <a:t>for</a:t>
          </a:r>
          <a:r>
            <a:rPr lang="id-ID" sz="1400" kern="1200" dirty="0"/>
            <a:t> </a:t>
          </a:r>
          <a:r>
            <a:rPr lang="id-ID" sz="1400" kern="1200" dirty="0" err="1"/>
            <a:t>all</a:t>
          </a:r>
          <a:r>
            <a:rPr lang="id-ID" sz="1400" kern="1200" dirty="0"/>
            <a:t> </a:t>
          </a:r>
          <a:r>
            <a:rPr lang="id-ID" sz="1400" kern="1200" dirty="0" err="1"/>
            <a:t>sites</a:t>
          </a:r>
          <a:r>
            <a:rPr lang="id-ID" sz="1400" kern="1200" dirty="0"/>
            <a:t> </a:t>
          </a:r>
          <a:r>
            <a:rPr lang="id-ID" sz="1400" kern="1200" dirty="0" err="1"/>
            <a:t>combined</a:t>
          </a:r>
          <a:r>
            <a:rPr lang="id-ID" sz="1400" kern="1200" dirty="0"/>
            <a:t>.</a:t>
          </a:r>
          <a:endParaRPr lang="ru-GB" sz="1400" kern="1200" dirty="0"/>
        </a:p>
      </dsp:txBody>
      <dsp:txXfrm>
        <a:off x="0" y="520942"/>
        <a:ext cx="3570514" cy="869108"/>
      </dsp:txXfrm>
    </dsp:sp>
    <dsp:sp modelId="{29584A69-14DD-8D49-8A93-CDB974C4F7A1}">
      <dsp:nvSpPr>
        <dsp:cNvPr id="0" name=""/>
        <dsp:cNvSpPr/>
      </dsp:nvSpPr>
      <dsp:spPr>
        <a:xfrm>
          <a:off x="0" y="1390051"/>
          <a:ext cx="35705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64DD16-2338-7448-B90F-3993F680387C}">
      <dsp:nvSpPr>
        <dsp:cNvPr id="0" name=""/>
        <dsp:cNvSpPr/>
      </dsp:nvSpPr>
      <dsp:spPr>
        <a:xfrm>
          <a:off x="0" y="1390051"/>
          <a:ext cx="3570514" cy="517232"/>
        </a:xfrm>
        <a:prstGeom prst="rect">
          <a:avLst/>
        </a:prstGeom>
        <a:solidFill>
          <a:srgbClr val="7030A0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1" kern="1200" dirty="0" err="1"/>
            <a:t>Payload</a:t>
          </a:r>
          <a:r>
            <a:rPr lang="id-ID" sz="1400" b="1" kern="1200" dirty="0"/>
            <a:t> vs </a:t>
          </a:r>
          <a:r>
            <a:rPr lang="id-ID" sz="1400" b="1" kern="1200" dirty="0" err="1"/>
            <a:t>Success</a:t>
          </a:r>
          <a:r>
            <a:rPr lang="id-ID" sz="1400" kern="1200" dirty="0"/>
            <a:t>:</a:t>
          </a:r>
          <a:endParaRPr lang="ru-GB" sz="1400" kern="1200" dirty="0"/>
        </a:p>
      </dsp:txBody>
      <dsp:txXfrm>
        <a:off x="0" y="1390051"/>
        <a:ext cx="3570514" cy="517232"/>
      </dsp:txXfrm>
    </dsp:sp>
    <dsp:sp modelId="{40655C06-6FB0-A34E-87AF-F213D1375509}">
      <dsp:nvSpPr>
        <dsp:cNvPr id="0" name=""/>
        <dsp:cNvSpPr/>
      </dsp:nvSpPr>
      <dsp:spPr>
        <a:xfrm>
          <a:off x="0" y="1907284"/>
          <a:ext cx="35705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8ADF1-B2B1-2946-87DF-A11B0AB39D8B}">
      <dsp:nvSpPr>
        <dsp:cNvPr id="0" name=""/>
        <dsp:cNvSpPr/>
      </dsp:nvSpPr>
      <dsp:spPr>
        <a:xfrm>
          <a:off x="0" y="1907284"/>
          <a:ext cx="3570514" cy="869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/>
            <a:t>A scatter plot highlights the relationship between payload mass and launch outcomes, with filtering by site and payload range.</a:t>
          </a:r>
          <a:endParaRPr lang="ru-GB" sz="1400" kern="1200"/>
        </a:p>
      </dsp:txBody>
      <dsp:txXfrm>
        <a:off x="0" y="1907284"/>
        <a:ext cx="3570514" cy="869108"/>
      </dsp:txXfrm>
    </dsp:sp>
    <dsp:sp modelId="{78546AC4-7A21-B54B-B408-B04B1C7C83DD}">
      <dsp:nvSpPr>
        <dsp:cNvPr id="0" name=""/>
        <dsp:cNvSpPr/>
      </dsp:nvSpPr>
      <dsp:spPr>
        <a:xfrm>
          <a:off x="0" y="2776392"/>
          <a:ext cx="35705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B8BD3-1CD0-9044-B2A5-B58FE15ABE32}">
      <dsp:nvSpPr>
        <dsp:cNvPr id="0" name=""/>
        <dsp:cNvSpPr/>
      </dsp:nvSpPr>
      <dsp:spPr>
        <a:xfrm>
          <a:off x="0" y="2776392"/>
          <a:ext cx="3570514" cy="435597"/>
        </a:xfrm>
        <a:prstGeom prst="rect">
          <a:avLst/>
        </a:prstGeom>
        <a:solidFill>
          <a:srgbClr val="7030A0">
            <a:alpha val="60000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1" kern="1200" dirty="0" err="1"/>
            <a:t>Interactive</a:t>
          </a:r>
          <a:r>
            <a:rPr lang="id-ID" sz="1400" b="1" kern="1200" dirty="0"/>
            <a:t> </a:t>
          </a:r>
          <a:r>
            <a:rPr lang="id-ID" sz="1400" b="1" kern="1200" dirty="0" err="1"/>
            <a:t>Filters</a:t>
          </a:r>
          <a:r>
            <a:rPr lang="id-ID" sz="1400" kern="1200" dirty="0"/>
            <a:t>:</a:t>
          </a:r>
          <a:endParaRPr lang="ru-GB" sz="1400" kern="1200" dirty="0"/>
        </a:p>
      </dsp:txBody>
      <dsp:txXfrm>
        <a:off x="0" y="2776392"/>
        <a:ext cx="3570514" cy="435597"/>
      </dsp:txXfrm>
    </dsp:sp>
    <dsp:sp modelId="{3A30D29A-25A0-CD4C-85D8-F8302BF83CD2}">
      <dsp:nvSpPr>
        <dsp:cNvPr id="0" name=""/>
        <dsp:cNvSpPr/>
      </dsp:nvSpPr>
      <dsp:spPr>
        <a:xfrm>
          <a:off x="0" y="3211990"/>
          <a:ext cx="35705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0BFE1-C3A1-C542-B37A-5E47956A4F0A}">
      <dsp:nvSpPr>
        <dsp:cNvPr id="0" name=""/>
        <dsp:cNvSpPr/>
      </dsp:nvSpPr>
      <dsp:spPr>
        <a:xfrm>
          <a:off x="0" y="3211990"/>
          <a:ext cx="3570514" cy="8691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/>
            <a:t>Dropdown menu for site selection and a slider for payload range adjustment.</a:t>
          </a:r>
          <a:endParaRPr lang="ru-GB" sz="1400" kern="1200"/>
        </a:p>
      </dsp:txBody>
      <dsp:txXfrm>
        <a:off x="0" y="3211990"/>
        <a:ext cx="3570514" cy="86910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13651"/>
          <a:ext cx="2677886" cy="3556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1" i="0" kern="1200" dirty="0" err="1">
              <a:solidFill>
                <a:schemeClr val="bg1"/>
              </a:solidFill>
            </a:rPr>
            <a:t>Predictive</a:t>
          </a:r>
          <a:r>
            <a:rPr lang="id-ID" sz="1400" b="1" i="0" kern="1200" dirty="0">
              <a:solidFill>
                <a:schemeClr val="bg1"/>
              </a:solidFill>
            </a:rPr>
            <a:t> </a:t>
          </a:r>
          <a:r>
            <a:rPr lang="id-ID" sz="1400" b="1" i="0" kern="1200" dirty="0" err="1">
              <a:solidFill>
                <a:schemeClr val="bg1"/>
              </a:solidFill>
            </a:rPr>
            <a:t>Analysis</a:t>
          </a:r>
          <a:r>
            <a:rPr lang="id-ID" sz="1400" b="1" i="0" kern="1200" dirty="0">
              <a:solidFill>
                <a:schemeClr val="bg1"/>
              </a:solidFill>
            </a:rPr>
            <a:t> (</a:t>
          </a:r>
          <a:r>
            <a:rPr lang="id-ID" sz="1400" b="1" i="0" kern="1200" dirty="0" err="1">
              <a:solidFill>
                <a:schemeClr val="bg1"/>
              </a:solidFill>
            </a:rPr>
            <a:t>classification</a:t>
          </a:r>
          <a:r>
            <a:rPr lang="id-ID" sz="1400" b="1" i="0" kern="1200" dirty="0">
              <a:solidFill>
                <a:schemeClr val="bg1"/>
              </a:solidFill>
            </a:rPr>
            <a:t>)</a:t>
          </a:r>
          <a:endParaRPr lang="ru-GB" sz="1400" b="1" i="1" kern="1200" dirty="0">
            <a:solidFill>
              <a:schemeClr val="bg1"/>
            </a:solidFill>
          </a:endParaRPr>
        </a:p>
      </dsp:txBody>
      <dsp:txXfrm>
        <a:off x="17363" y="31014"/>
        <a:ext cx="2643160" cy="32095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13651"/>
          <a:ext cx="2677886" cy="3556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1" i="0" kern="1200" dirty="0" err="1">
              <a:solidFill>
                <a:schemeClr val="bg1"/>
              </a:solidFill>
            </a:rPr>
            <a:t>Predictive</a:t>
          </a:r>
          <a:r>
            <a:rPr lang="id-ID" sz="1400" b="1" i="0" kern="1200" dirty="0">
              <a:solidFill>
                <a:schemeClr val="bg1"/>
              </a:solidFill>
            </a:rPr>
            <a:t> </a:t>
          </a:r>
          <a:r>
            <a:rPr lang="id-ID" sz="1400" b="1" i="0" kern="1200" dirty="0" err="1">
              <a:solidFill>
                <a:schemeClr val="bg1"/>
              </a:solidFill>
            </a:rPr>
            <a:t>Analysis</a:t>
          </a:r>
          <a:r>
            <a:rPr lang="id-ID" sz="1400" b="1" i="0" kern="1200" dirty="0">
              <a:solidFill>
                <a:schemeClr val="bg1"/>
              </a:solidFill>
            </a:rPr>
            <a:t> (</a:t>
          </a:r>
          <a:r>
            <a:rPr lang="id-ID" sz="1400" b="1" i="0" kern="1200" dirty="0" err="1">
              <a:solidFill>
                <a:schemeClr val="bg1"/>
              </a:solidFill>
            </a:rPr>
            <a:t>classification</a:t>
          </a:r>
          <a:r>
            <a:rPr lang="id-ID" sz="1400" b="1" i="0" kern="1200" dirty="0">
              <a:solidFill>
                <a:schemeClr val="bg1"/>
              </a:solidFill>
            </a:rPr>
            <a:t>)</a:t>
          </a:r>
          <a:endParaRPr lang="ru-GB" sz="1400" b="1" i="1" kern="1200" dirty="0">
            <a:solidFill>
              <a:schemeClr val="bg1"/>
            </a:solidFill>
          </a:endParaRPr>
        </a:p>
      </dsp:txBody>
      <dsp:txXfrm>
        <a:off x="17363" y="31014"/>
        <a:ext cx="2643160" cy="320954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C20F2-5678-1245-8311-020378C38D55}">
      <dsp:nvSpPr>
        <dsp:cNvPr id="0" name=""/>
        <dsp:cNvSpPr/>
      </dsp:nvSpPr>
      <dsp:spPr>
        <a:xfrm>
          <a:off x="0" y="13651"/>
          <a:ext cx="2677886" cy="3556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1" i="0" kern="1200" dirty="0" err="1">
              <a:solidFill>
                <a:schemeClr val="bg1"/>
              </a:solidFill>
            </a:rPr>
            <a:t>Predictive</a:t>
          </a:r>
          <a:r>
            <a:rPr lang="id-ID" sz="1400" b="1" i="0" kern="1200" dirty="0">
              <a:solidFill>
                <a:schemeClr val="bg1"/>
              </a:solidFill>
            </a:rPr>
            <a:t> </a:t>
          </a:r>
          <a:r>
            <a:rPr lang="id-ID" sz="1400" b="1" i="0" kern="1200" dirty="0" err="1">
              <a:solidFill>
                <a:schemeClr val="bg1"/>
              </a:solidFill>
            </a:rPr>
            <a:t>Analysis</a:t>
          </a:r>
          <a:r>
            <a:rPr lang="id-ID" sz="1400" b="1" i="0" kern="1200" dirty="0">
              <a:solidFill>
                <a:schemeClr val="bg1"/>
              </a:solidFill>
            </a:rPr>
            <a:t> (</a:t>
          </a:r>
          <a:r>
            <a:rPr lang="id-ID" sz="1400" b="1" i="0" kern="1200" dirty="0" err="1">
              <a:solidFill>
                <a:schemeClr val="bg1"/>
              </a:solidFill>
            </a:rPr>
            <a:t>classification</a:t>
          </a:r>
          <a:r>
            <a:rPr lang="id-ID" sz="1400" b="1" i="0" kern="1200" dirty="0">
              <a:solidFill>
                <a:schemeClr val="bg1"/>
              </a:solidFill>
            </a:rPr>
            <a:t>)</a:t>
          </a:r>
          <a:endParaRPr lang="ru-GB" sz="1400" b="1" i="1" kern="1200" dirty="0">
            <a:solidFill>
              <a:schemeClr val="bg1"/>
            </a:solidFill>
          </a:endParaRPr>
        </a:p>
      </dsp:txBody>
      <dsp:txXfrm>
        <a:off x="17363" y="31014"/>
        <a:ext cx="2643160" cy="32095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DB7A7D-3002-8E43-845F-FE7E943E7B11}">
      <dsp:nvSpPr>
        <dsp:cNvPr id="0" name=""/>
        <dsp:cNvSpPr/>
      </dsp:nvSpPr>
      <dsp:spPr>
        <a:xfrm>
          <a:off x="0" y="6039"/>
          <a:ext cx="6142342" cy="562770"/>
        </a:xfrm>
        <a:prstGeom prst="roundRect">
          <a:avLst/>
        </a:prstGeom>
        <a:solidFill>
          <a:schemeClr val="dk2">
            <a:hueOff val="0"/>
            <a:satOff val="0"/>
            <a:lumOff val="0"/>
            <a:alpha val="60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 err="1"/>
            <a:t>This</a:t>
          </a:r>
          <a:r>
            <a:rPr lang="id-ID" sz="1400" kern="1200" dirty="0"/>
            <a:t> </a:t>
          </a:r>
          <a:r>
            <a:rPr lang="id-ID" sz="1400" kern="1200" dirty="0" err="1"/>
            <a:t>project</a:t>
          </a:r>
          <a:r>
            <a:rPr lang="id-ID" sz="1400" kern="1200" dirty="0"/>
            <a:t> </a:t>
          </a:r>
          <a:r>
            <a:rPr lang="id-ID" sz="1400" kern="1200" dirty="0" err="1"/>
            <a:t>gave</a:t>
          </a:r>
          <a:r>
            <a:rPr lang="id-ID" sz="1400" kern="1200" dirty="0"/>
            <a:t> </a:t>
          </a:r>
          <a:r>
            <a:rPr lang="id-ID" sz="1400" kern="1200" dirty="0" err="1"/>
            <a:t>us</a:t>
          </a:r>
          <a:r>
            <a:rPr lang="id-ID" sz="1400" kern="1200" dirty="0"/>
            <a:t> </a:t>
          </a:r>
          <a:r>
            <a:rPr lang="id-ID" sz="1400" kern="1200" dirty="0" err="1"/>
            <a:t>some</a:t>
          </a:r>
          <a:r>
            <a:rPr lang="id-ID" sz="1400" kern="1200" dirty="0"/>
            <a:t> </a:t>
          </a:r>
          <a:r>
            <a:rPr lang="id-ID" sz="1400" kern="1200" dirty="0" err="1"/>
            <a:t>fascinating</a:t>
          </a:r>
          <a:r>
            <a:rPr lang="id-ID" sz="1400" kern="1200" dirty="0"/>
            <a:t> </a:t>
          </a:r>
          <a:r>
            <a:rPr lang="id-ID" sz="1400" kern="1200" dirty="0" err="1"/>
            <a:t>insights</a:t>
          </a:r>
          <a:r>
            <a:rPr lang="id-ID" sz="1400" kern="1200" dirty="0"/>
            <a:t> </a:t>
          </a:r>
          <a:r>
            <a:rPr lang="id-ID" sz="1400" kern="1200" dirty="0" err="1"/>
            <a:t>into</a:t>
          </a:r>
          <a:r>
            <a:rPr lang="id-ID" sz="1400" kern="1200" dirty="0"/>
            <a:t> </a:t>
          </a:r>
          <a:r>
            <a:rPr lang="id-ID" sz="1400" kern="1200" dirty="0" err="1"/>
            <a:t>SpaceX</a:t>
          </a:r>
          <a:r>
            <a:rPr lang="id-ID" sz="1400" kern="1200" dirty="0"/>
            <a:t> </a:t>
          </a:r>
          <a:r>
            <a:rPr lang="id-ID" sz="1400" kern="1200" dirty="0" err="1"/>
            <a:t>launches</a:t>
          </a:r>
          <a:r>
            <a:rPr lang="id-ID" sz="1400" kern="1200" dirty="0"/>
            <a:t> </a:t>
          </a:r>
          <a:r>
            <a:rPr lang="id-ID" sz="1400" kern="1200" dirty="0" err="1"/>
            <a:t>and</a:t>
          </a:r>
          <a:r>
            <a:rPr lang="id-ID" sz="1400" kern="1200" dirty="0"/>
            <a:t> </a:t>
          </a:r>
          <a:r>
            <a:rPr lang="id-ID" sz="1400" kern="1200" dirty="0" err="1"/>
            <a:t>how</a:t>
          </a:r>
          <a:r>
            <a:rPr lang="id-ID" sz="1400" kern="1200" dirty="0"/>
            <a:t> data </a:t>
          </a:r>
          <a:r>
            <a:rPr lang="id-ID" sz="1400" kern="1200" dirty="0" err="1"/>
            <a:t>can</a:t>
          </a:r>
          <a:r>
            <a:rPr lang="id-ID" sz="1400" kern="1200" dirty="0"/>
            <a:t> </a:t>
          </a:r>
          <a:r>
            <a:rPr lang="id-ID" sz="1400" kern="1200" dirty="0" err="1"/>
            <a:t>help</a:t>
          </a:r>
          <a:r>
            <a:rPr lang="id-ID" sz="1400" kern="1200" dirty="0"/>
            <a:t> </a:t>
          </a:r>
          <a:r>
            <a:rPr lang="id-ID" sz="1400" kern="1200" dirty="0" err="1"/>
            <a:t>predict</a:t>
          </a:r>
          <a:r>
            <a:rPr lang="id-ID" sz="1400" kern="1200" dirty="0"/>
            <a:t> </a:t>
          </a:r>
          <a:r>
            <a:rPr lang="id-ID" sz="1400" kern="1200" dirty="0" err="1"/>
            <a:t>success</a:t>
          </a:r>
          <a:r>
            <a:rPr lang="id-ID" sz="1400" kern="1200" dirty="0"/>
            <a:t>:</a:t>
          </a:r>
          <a:endParaRPr lang="en-US" sz="1400" kern="1200" dirty="0"/>
        </a:p>
      </dsp:txBody>
      <dsp:txXfrm>
        <a:off x="27472" y="33511"/>
        <a:ext cx="6087398" cy="507826"/>
      </dsp:txXfrm>
    </dsp:sp>
    <dsp:sp modelId="{6B127F60-97F1-6748-B4D1-00A6F6805BAB}">
      <dsp:nvSpPr>
        <dsp:cNvPr id="0" name=""/>
        <dsp:cNvSpPr/>
      </dsp:nvSpPr>
      <dsp:spPr>
        <a:xfrm>
          <a:off x="0" y="910893"/>
          <a:ext cx="6142342" cy="562770"/>
        </a:xfrm>
        <a:prstGeom prst="roundRect">
          <a:avLst/>
        </a:prstGeom>
        <a:solidFill>
          <a:schemeClr val="dk2">
            <a:hueOff val="0"/>
            <a:satOff val="0"/>
            <a:lumOff val="0"/>
            <a:alpha val="60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 dirty="0" err="1"/>
            <a:t>What</a:t>
          </a:r>
          <a:r>
            <a:rPr lang="id-ID" sz="1300" b="1" kern="1200" dirty="0"/>
            <a:t> We </a:t>
          </a:r>
          <a:r>
            <a:rPr lang="id-ID" sz="1300" b="1" kern="1200" dirty="0" err="1"/>
            <a:t>Learned</a:t>
          </a:r>
          <a:r>
            <a:rPr lang="id-ID" sz="1300" kern="1200" dirty="0"/>
            <a:t>:</a:t>
          </a:r>
          <a:endParaRPr lang="en-US" sz="1300" kern="1200" dirty="0"/>
        </a:p>
      </dsp:txBody>
      <dsp:txXfrm>
        <a:off x="27472" y="938365"/>
        <a:ext cx="6087398" cy="507826"/>
      </dsp:txXfrm>
    </dsp:sp>
    <dsp:sp modelId="{1B257213-1A8E-3F4A-996F-11C838A718C9}">
      <dsp:nvSpPr>
        <dsp:cNvPr id="0" name=""/>
        <dsp:cNvSpPr/>
      </dsp:nvSpPr>
      <dsp:spPr>
        <a:xfrm>
          <a:off x="0" y="1532495"/>
          <a:ext cx="6142342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019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100" kern="1200" dirty="0" err="1"/>
            <a:t>Payload</a:t>
          </a:r>
          <a:r>
            <a:rPr lang="id-ID" sz="1100" kern="1200" dirty="0"/>
            <a:t> </a:t>
          </a:r>
          <a:r>
            <a:rPr lang="id-ID" sz="1100" kern="1200" dirty="0" err="1"/>
            <a:t>mass</a:t>
          </a:r>
          <a:r>
            <a:rPr lang="id-ID" sz="1100" kern="1200" dirty="0"/>
            <a:t>, orbit </a:t>
          </a:r>
          <a:r>
            <a:rPr lang="id-ID" sz="1100" kern="1200" dirty="0" err="1"/>
            <a:t>type</a:t>
          </a:r>
          <a:r>
            <a:rPr lang="id-ID" sz="1100" kern="1200" dirty="0"/>
            <a:t>, </a:t>
          </a:r>
          <a:r>
            <a:rPr lang="id-ID" sz="1100" kern="1200" dirty="0" err="1"/>
            <a:t>and</a:t>
          </a:r>
          <a:r>
            <a:rPr lang="id-ID" sz="1100" kern="1200" dirty="0"/>
            <a:t> </a:t>
          </a:r>
          <a:r>
            <a:rPr lang="id-ID" sz="1100" kern="1200" dirty="0" err="1"/>
            <a:t>launch</a:t>
          </a:r>
          <a:r>
            <a:rPr lang="id-ID" sz="1100" kern="1200" dirty="0"/>
            <a:t> </a:t>
          </a:r>
          <a:r>
            <a:rPr lang="id-ID" sz="1100" kern="1200" dirty="0" err="1"/>
            <a:t>sites</a:t>
          </a:r>
          <a:r>
            <a:rPr lang="id-ID" sz="1100" kern="1200" dirty="0"/>
            <a:t> </a:t>
          </a:r>
          <a:r>
            <a:rPr lang="id-ID" sz="1100" kern="1200" dirty="0" err="1"/>
            <a:t>play</a:t>
          </a:r>
          <a:r>
            <a:rPr lang="id-ID" sz="1100" kern="1200" dirty="0"/>
            <a:t> </a:t>
          </a:r>
          <a:r>
            <a:rPr lang="id-ID" sz="1100" kern="1200" dirty="0" err="1"/>
            <a:t>a</a:t>
          </a:r>
          <a:r>
            <a:rPr lang="id-ID" sz="1100" kern="1200" dirty="0"/>
            <a:t> </a:t>
          </a:r>
          <a:r>
            <a:rPr lang="id-ID" sz="1100" kern="1200" dirty="0" err="1"/>
            <a:t>big</a:t>
          </a:r>
          <a:r>
            <a:rPr lang="id-ID" sz="1100" kern="1200" dirty="0"/>
            <a:t> </a:t>
          </a:r>
          <a:r>
            <a:rPr lang="id-ID" sz="1100" kern="1200" dirty="0" err="1"/>
            <a:t>role</a:t>
          </a:r>
          <a:r>
            <a:rPr lang="id-ID" sz="1100" kern="1200" dirty="0"/>
            <a:t> in </a:t>
          </a:r>
          <a:r>
            <a:rPr lang="id-ID" sz="1100" kern="1200" dirty="0" err="1"/>
            <a:t>launch</a:t>
          </a:r>
          <a:r>
            <a:rPr lang="id-ID" sz="1100" kern="1200" dirty="0"/>
            <a:t> </a:t>
          </a:r>
          <a:r>
            <a:rPr lang="id-ID" sz="1100" kern="1200" dirty="0" err="1"/>
            <a:t>outcomes</a:t>
          </a:r>
          <a:r>
            <a:rPr lang="id-ID" sz="1100" kern="1200" dirty="0"/>
            <a:t>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100" kern="1200" dirty="0" err="1"/>
            <a:t>SpaceX</a:t>
          </a:r>
          <a:r>
            <a:rPr lang="id-ID" sz="1100" kern="1200" dirty="0"/>
            <a:t> has </a:t>
          </a:r>
          <a:r>
            <a:rPr lang="id-ID" sz="1100" kern="1200" dirty="0" err="1"/>
            <a:t>clearly</a:t>
          </a:r>
          <a:r>
            <a:rPr lang="id-ID" sz="1100" kern="1200" dirty="0"/>
            <a:t> </a:t>
          </a:r>
          <a:r>
            <a:rPr lang="id-ID" sz="1100" kern="1200" dirty="0" err="1"/>
            <a:t>gotten</a:t>
          </a:r>
          <a:r>
            <a:rPr lang="id-ID" sz="1100" kern="1200" dirty="0"/>
            <a:t> </a:t>
          </a:r>
          <a:r>
            <a:rPr lang="id-ID" sz="1100" kern="1200" dirty="0" err="1"/>
            <a:t>better</a:t>
          </a:r>
          <a:r>
            <a:rPr lang="id-ID" sz="1100" kern="1200" dirty="0"/>
            <a:t> over </a:t>
          </a:r>
          <a:r>
            <a:rPr lang="id-ID" sz="1100" kern="1200" dirty="0" err="1"/>
            <a:t>time</a:t>
          </a:r>
          <a:r>
            <a:rPr lang="id-ID" sz="1100" kern="1200" dirty="0"/>
            <a:t>, </a:t>
          </a:r>
          <a:r>
            <a:rPr lang="id-ID" sz="1100" kern="1200" dirty="0" err="1"/>
            <a:t>with</a:t>
          </a:r>
          <a:r>
            <a:rPr lang="id-ID" sz="1100" kern="1200" dirty="0"/>
            <a:t> </a:t>
          </a:r>
          <a:r>
            <a:rPr lang="id-ID" sz="1100" kern="1200" dirty="0" err="1"/>
            <a:t>higher</a:t>
          </a:r>
          <a:r>
            <a:rPr lang="id-ID" sz="1100" kern="1200" dirty="0"/>
            <a:t> </a:t>
          </a:r>
          <a:r>
            <a:rPr lang="id-ID" sz="1100" kern="1200" dirty="0" err="1"/>
            <a:t>success</a:t>
          </a:r>
          <a:r>
            <a:rPr lang="id-ID" sz="1100" kern="1200" dirty="0"/>
            <a:t> </a:t>
          </a:r>
          <a:r>
            <a:rPr lang="id-ID" sz="1100" kern="1200" dirty="0" err="1"/>
            <a:t>rates</a:t>
          </a:r>
          <a:r>
            <a:rPr lang="id-ID" sz="1100" kern="1200" dirty="0"/>
            <a:t> </a:t>
          </a:r>
          <a:r>
            <a:rPr lang="id-ID" sz="1100" kern="1200" dirty="0" err="1"/>
            <a:t>showing</a:t>
          </a:r>
          <a:r>
            <a:rPr lang="id-ID" sz="1100" kern="1200" dirty="0"/>
            <a:t> </a:t>
          </a:r>
          <a:r>
            <a:rPr lang="id-ID" sz="1100" kern="1200" dirty="0" err="1"/>
            <a:t>how</a:t>
          </a:r>
          <a:r>
            <a:rPr lang="id-ID" sz="1100" kern="1200" dirty="0"/>
            <a:t> </a:t>
          </a:r>
          <a:r>
            <a:rPr lang="id-ID" sz="1100" kern="1200" dirty="0" err="1"/>
            <a:t>much</a:t>
          </a:r>
          <a:r>
            <a:rPr lang="id-ID" sz="1100" kern="1200" dirty="0"/>
            <a:t> </a:t>
          </a:r>
          <a:r>
            <a:rPr lang="id-ID" sz="1100" kern="1200" dirty="0" err="1"/>
            <a:t>they’ve</a:t>
          </a:r>
          <a:r>
            <a:rPr lang="id-ID" sz="1100" kern="1200" dirty="0"/>
            <a:t> </a:t>
          </a:r>
          <a:r>
            <a:rPr lang="id-ID" sz="1100" kern="1200" dirty="0" err="1"/>
            <a:t>improved</a:t>
          </a:r>
          <a:r>
            <a:rPr lang="id-ID" sz="1100" kern="1200" dirty="0"/>
            <a:t>.</a:t>
          </a:r>
          <a:endParaRPr lang="en-US" sz="1100" kern="1200" dirty="0"/>
        </a:p>
      </dsp:txBody>
      <dsp:txXfrm>
        <a:off x="0" y="1532495"/>
        <a:ext cx="6142342" cy="524745"/>
      </dsp:txXfrm>
    </dsp:sp>
    <dsp:sp modelId="{1D86B49F-2782-0C44-9C81-B9523C570BAE}">
      <dsp:nvSpPr>
        <dsp:cNvPr id="0" name=""/>
        <dsp:cNvSpPr/>
      </dsp:nvSpPr>
      <dsp:spPr>
        <a:xfrm>
          <a:off x="0" y="2063564"/>
          <a:ext cx="6142342" cy="562770"/>
        </a:xfrm>
        <a:prstGeom prst="roundRect">
          <a:avLst/>
        </a:prstGeom>
        <a:solidFill>
          <a:schemeClr val="dk2">
            <a:hueOff val="0"/>
            <a:satOff val="0"/>
            <a:lumOff val="0"/>
            <a:alpha val="60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/>
            <a:t>How We Showed It</a:t>
          </a:r>
          <a:r>
            <a:rPr lang="id-ID" sz="1300" kern="1200"/>
            <a:t>:</a:t>
          </a:r>
          <a:endParaRPr lang="en-US" sz="1300" kern="1200"/>
        </a:p>
      </dsp:txBody>
      <dsp:txXfrm>
        <a:off x="27472" y="2091036"/>
        <a:ext cx="6087398" cy="507826"/>
      </dsp:txXfrm>
    </dsp:sp>
    <dsp:sp modelId="{FA4E1EB9-7465-5646-AA19-77F72E1CAC2E}">
      <dsp:nvSpPr>
        <dsp:cNvPr id="0" name=""/>
        <dsp:cNvSpPr/>
      </dsp:nvSpPr>
      <dsp:spPr>
        <a:xfrm>
          <a:off x="0" y="2748890"/>
          <a:ext cx="6142342" cy="370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019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100" kern="1200" dirty="0" err="1"/>
            <a:t>Interactive</a:t>
          </a:r>
          <a:r>
            <a:rPr lang="id-ID" sz="1100" kern="1200" dirty="0"/>
            <a:t> </a:t>
          </a:r>
          <a:r>
            <a:rPr lang="id-ID" sz="1100" kern="1200" dirty="0" err="1"/>
            <a:t>maps</a:t>
          </a:r>
          <a:r>
            <a:rPr lang="id-ID" sz="1100" kern="1200" dirty="0"/>
            <a:t> </a:t>
          </a:r>
          <a:r>
            <a:rPr lang="id-ID" sz="1100" kern="1200" dirty="0" err="1"/>
            <a:t>and</a:t>
          </a:r>
          <a:r>
            <a:rPr lang="id-ID" sz="1100" kern="1200" dirty="0"/>
            <a:t> </a:t>
          </a:r>
          <a:r>
            <a:rPr lang="id-ID" sz="1100" kern="1200" dirty="0" err="1"/>
            <a:t>dashboards</a:t>
          </a:r>
          <a:r>
            <a:rPr lang="id-ID" sz="1100" kern="1200" dirty="0"/>
            <a:t> </a:t>
          </a:r>
          <a:r>
            <a:rPr lang="id-ID" sz="1100" kern="1200" dirty="0" err="1"/>
            <a:t>helped</a:t>
          </a:r>
          <a:r>
            <a:rPr lang="id-ID" sz="1100" kern="1200" dirty="0"/>
            <a:t> </a:t>
          </a:r>
          <a:r>
            <a:rPr lang="id-ID" sz="1100" kern="1200" dirty="0" err="1"/>
            <a:t>us</a:t>
          </a:r>
          <a:r>
            <a:rPr lang="id-ID" sz="1100" kern="1200" dirty="0"/>
            <a:t> </a:t>
          </a:r>
          <a:r>
            <a:rPr lang="id-ID" sz="1100" kern="1200" dirty="0" err="1"/>
            <a:t>see</a:t>
          </a:r>
          <a:r>
            <a:rPr lang="id-ID" sz="1100" kern="1200" dirty="0"/>
            <a:t> </a:t>
          </a:r>
          <a:r>
            <a:rPr lang="id-ID" sz="1100" kern="1200" dirty="0" err="1"/>
            <a:t>where</a:t>
          </a:r>
          <a:r>
            <a:rPr lang="id-ID" sz="1100" kern="1200" dirty="0"/>
            <a:t> </a:t>
          </a:r>
          <a:r>
            <a:rPr lang="id-ID" sz="1100" kern="1200" dirty="0" err="1"/>
            <a:t>and</a:t>
          </a:r>
          <a:r>
            <a:rPr lang="id-ID" sz="1100" kern="1200" dirty="0"/>
            <a:t> </a:t>
          </a:r>
          <a:r>
            <a:rPr lang="id-ID" sz="1100" kern="1200" dirty="0" err="1"/>
            <a:t>why</a:t>
          </a:r>
          <a:r>
            <a:rPr lang="id-ID" sz="1100" kern="1200" dirty="0"/>
            <a:t> </a:t>
          </a:r>
          <a:r>
            <a:rPr lang="id-ID" sz="1100" kern="1200" dirty="0" err="1"/>
            <a:t>launches</a:t>
          </a:r>
          <a:r>
            <a:rPr lang="id-ID" sz="1100" kern="1200" dirty="0"/>
            <a:t> </a:t>
          </a:r>
          <a:r>
            <a:rPr lang="id-ID" sz="1100" kern="1200" dirty="0" err="1"/>
            <a:t>succeeded</a:t>
          </a:r>
          <a:r>
            <a:rPr lang="id-ID" sz="1100" kern="1200" dirty="0"/>
            <a:t> </a:t>
          </a:r>
          <a:r>
            <a:rPr lang="id-ID" sz="1100" kern="1200" dirty="0" err="1"/>
            <a:t>or</a:t>
          </a:r>
          <a:r>
            <a:rPr lang="id-ID" sz="1100" kern="1200" dirty="0"/>
            <a:t> </a:t>
          </a:r>
          <a:r>
            <a:rPr lang="id-ID" sz="1100" kern="1200" dirty="0" err="1"/>
            <a:t>failed</a:t>
          </a:r>
          <a:r>
            <a:rPr lang="id-ID" sz="1100" kern="1200" dirty="0"/>
            <a:t>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100" kern="1200" dirty="0" err="1"/>
            <a:t>Visualizations</a:t>
          </a:r>
          <a:r>
            <a:rPr lang="id-ID" sz="1100" kern="1200" dirty="0"/>
            <a:t> </a:t>
          </a:r>
          <a:r>
            <a:rPr lang="id-ID" sz="1100" kern="1200" dirty="0" err="1"/>
            <a:t>made</a:t>
          </a:r>
          <a:r>
            <a:rPr lang="id-ID" sz="1100" kern="1200" dirty="0"/>
            <a:t> </a:t>
          </a:r>
          <a:r>
            <a:rPr lang="id-ID" sz="1100" kern="1200" dirty="0" err="1"/>
            <a:t>it</a:t>
          </a:r>
          <a:r>
            <a:rPr lang="id-ID" sz="1100" kern="1200" dirty="0"/>
            <a:t> </a:t>
          </a:r>
          <a:r>
            <a:rPr lang="id-ID" sz="1100" kern="1200" dirty="0" err="1"/>
            <a:t>easy</a:t>
          </a:r>
          <a:r>
            <a:rPr lang="id-ID" sz="1100" kern="1200" dirty="0"/>
            <a:t> </a:t>
          </a:r>
          <a:r>
            <a:rPr lang="id-ID" sz="1100" kern="1200" dirty="0" err="1"/>
            <a:t>to</a:t>
          </a:r>
          <a:r>
            <a:rPr lang="id-ID" sz="1100" kern="1200" dirty="0"/>
            <a:t> </a:t>
          </a:r>
          <a:r>
            <a:rPr lang="id-ID" sz="1100" kern="1200" dirty="0" err="1"/>
            <a:t>spot</a:t>
          </a:r>
          <a:r>
            <a:rPr lang="id-ID" sz="1100" kern="1200" dirty="0"/>
            <a:t> </a:t>
          </a:r>
          <a:r>
            <a:rPr lang="id-ID" sz="1100" kern="1200" dirty="0" err="1"/>
            <a:t>trends</a:t>
          </a:r>
          <a:r>
            <a:rPr lang="id-ID" sz="1100" kern="1200" dirty="0"/>
            <a:t> </a:t>
          </a:r>
          <a:r>
            <a:rPr lang="id-ID" sz="1100" kern="1200" dirty="0" err="1"/>
            <a:t>and</a:t>
          </a:r>
          <a:r>
            <a:rPr lang="id-ID" sz="1100" kern="1200" dirty="0"/>
            <a:t> </a:t>
          </a:r>
          <a:r>
            <a:rPr lang="id-ID" sz="1100" kern="1200" dirty="0" err="1"/>
            <a:t>patterns</a:t>
          </a:r>
          <a:r>
            <a:rPr lang="id-ID" sz="1100" kern="1200" dirty="0"/>
            <a:t> </a:t>
          </a:r>
          <a:r>
            <a:rPr lang="id-ID" sz="1100" kern="1200" dirty="0" err="1"/>
            <a:t>across</a:t>
          </a:r>
          <a:r>
            <a:rPr lang="id-ID" sz="1100" kern="1200" dirty="0"/>
            <a:t> </a:t>
          </a:r>
          <a:r>
            <a:rPr lang="id-ID" sz="1100" kern="1200" dirty="0" err="1"/>
            <a:t>different</a:t>
          </a:r>
          <a:r>
            <a:rPr lang="id-ID" sz="1100" kern="1200" dirty="0"/>
            <a:t> </a:t>
          </a:r>
          <a:r>
            <a:rPr lang="id-ID" sz="1100" kern="1200" dirty="0" err="1"/>
            <a:t>missions</a:t>
          </a:r>
          <a:r>
            <a:rPr lang="id-ID" sz="1100" kern="1200" dirty="0"/>
            <a:t>.</a:t>
          </a:r>
          <a:endParaRPr lang="en-US" sz="1100" kern="1200" dirty="0"/>
        </a:p>
      </dsp:txBody>
      <dsp:txXfrm>
        <a:off x="0" y="2748890"/>
        <a:ext cx="6142342" cy="370012"/>
      </dsp:txXfrm>
    </dsp:sp>
    <dsp:sp modelId="{472F883A-1A32-5348-9B22-DA3C11E8F5A3}">
      <dsp:nvSpPr>
        <dsp:cNvPr id="0" name=""/>
        <dsp:cNvSpPr/>
      </dsp:nvSpPr>
      <dsp:spPr>
        <a:xfrm>
          <a:off x="0" y="3118902"/>
          <a:ext cx="6142342" cy="562770"/>
        </a:xfrm>
        <a:prstGeom prst="roundRect">
          <a:avLst/>
        </a:prstGeom>
        <a:solidFill>
          <a:schemeClr val="dk2">
            <a:hueOff val="0"/>
            <a:satOff val="0"/>
            <a:lumOff val="0"/>
            <a:alpha val="60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/>
            <a:t>Modeling Success</a:t>
          </a:r>
          <a:r>
            <a:rPr lang="id-ID" sz="1300" kern="1200"/>
            <a:t>:</a:t>
          </a:r>
          <a:endParaRPr lang="en-US" sz="1300" kern="1200"/>
        </a:p>
      </dsp:txBody>
      <dsp:txXfrm>
        <a:off x="27472" y="3146374"/>
        <a:ext cx="6087398" cy="507826"/>
      </dsp:txXfrm>
    </dsp:sp>
    <dsp:sp modelId="{12258709-67EC-0A4E-9438-2F4ED1BFEDE6}">
      <dsp:nvSpPr>
        <dsp:cNvPr id="0" name=""/>
        <dsp:cNvSpPr/>
      </dsp:nvSpPr>
      <dsp:spPr>
        <a:xfrm>
          <a:off x="0" y="3681672"/>
          <a:ext cx="6142342" cy="370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019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100" kern="1200" dirty="0" err="1"/>
            <a:t>Logistic</a:t>
          </a:r>
          <a:r>
            <a:rPr lang="id-ID" sz="1100" kern="1200" dirty="0"/>
            <a:t> </a:t>
          </a:r>
          <a:r>
            <a:rPr lang="id-ID" sz="1100" kern="1200" dirty="0" err="1"/>
            <a:t>Regression</a:t>
          </a:r>
          <a:r>
            <a:rPr lang="id-ID" sz="1100" kern="1200" dirty="0"/>
            <a:t> </a:t>
          </a:r>
          <a:r>
            <a:rPr lang="id-ID" sz="1100" kern="1200" dirty="0" err="1"/>
            <a:t>and</a:t>
          </a:r>
          <a:r>
            <a:rPr lang="id-ID" sz="1100" kern="1200" dirty="0"/>
            <a:t> KNN </a:t>
          </a:r>
          <a:r>
            <a:rPr lang="id-ID" sz="1100" kern="1200" dirty="0" err="1"/>
            <a:t>came</a:t>
          </a:r>
          <a:r>
            <a:rPr lang="id-ID" sz="1100" kern="1200" dirty="0"/>
            <a:t> </a:t>
          </a:r>
          <a:r>
            <a:rPr lang="id-ID" sz="1100" kern="1200" dirty="0" err="1"/>
            <a:t>out</a:t>
          </a:r>
          <a:r>
            <a:rPr lang="id-ID" sz="1100" kern="1200" dirty="0"/>
            <a:t> </a:t>
          </a:r>
          <a:r>
            <a:rPr lang="id-ID" sz="1100" kern="1200" dirty="0" err="1"/>
            <a:t>on</a:t>
          </a:r>
          <a:r>
            <a:rPr lang="id-ID" sz="1100" kern="1200" dirty="0"/>
            <a:t> top, </a:t>
          </a:r>
          <a:r>
            <a:rPr lang="id-ID" sz="1100" kern="1200" dirty="0" err="1"/>
            <a:t>with</a:t>
          </a:r>
          <a:r>
            <a:rPr lang="id-ID" sz="1100" kern="1200" dirty="0"/>
            <a:t> </a:t>
          </a:r>
          <a:r>
            <a:rPr lang="id-ID" sz="1100" kern="1200" dirty="0" err="1"/>
            <a:t>both</a:t>
          </a:r>
          <a:r>
            <a:rPr lang="id-ID" sz="1100" kern="1200" dirty="0"/>
            <a:t> </a:t>
          </a:r>
          <a:r>
            <a:rPr lang="id-ID" sz="1100" kern="1200" dirty="0" err="1"/>
            <a:t>achieving</a:t>
          </a:r>
          <a:r>
            <a:rPr lang="id-ID" sz="1100" kern="1200" dirty="0"/>
            <a:t> </a:t>
          </a:r>
          <a:r>
            <a:rPr lang="id-ID" sz="1100" kern="1200" dirty="0" err="1"/>
            <a:t>a</a:t>
          </a:r>
          <a:r>
            <a:rPr lang="id-ID" sz="1100" kern="1200" dirty="0"/>
            <a:t> </a:t>
          </a:r>
          <a:r>
            <a:rPr lang="id-ID" sz="1100" kern="1200" dirty="0" err="1"/>
            <a:t>test</a:t>
          </a:r>
          <a:r>
            <a:rPr lang="id-ID" sz="1100" kern="1200" dirty="0"/>
            <a:t> </a:t>
          </a:r>
          <a:r>
            <a:rPr lang="id-ID" sz="1100" kern="1200" dirty="0" err="1"/>
            <a:t>accuracy</a:t>
          </a:r>
          <a:r>
            <a:rPr lang="id-ID" sz="1100" kern="1200" dirty="0"/>
            <a:t> </a:t>
          </a:r>
          <a:r>
            <a:rPr lang="id-ID" sz="1100" kern="1200" dirty="0" err="1"/>
            <a:t>of</a:t>
          </a:r>
          <a:r>
            <a:rPr lang="id-ID" sz="1100" kern="1200" dirty="0"/>
            <a:t> 94.4%.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100" kern="1200" dirty="0" err="1"/>
            <a:t>Hyperparameter</a:t>
          </a:r>
          <a:r>
            <a:rPr lang="id-ID" sz="1100" kern="1200" dirty="0"/>
            <a:t> </a:t>
          </a:r>
          <a:r>
            <a:rPr lang="id-ID" sz="1100" kern="1200" dirty="0" err="1"/>
            <a:t>tuning</a:t>
          </a:r>
          <a:r>
            <a:rPr lang="id-ID" sz="1100" kern="1200" dirty="0"/>
            <a:t> </a:t>
          </a:r>
          <a:r>
            <a:rPr lang="id-ID" sz="1100" kern="1200" dirty="0" err="1"/>
            <a:t>showed</a:t>
          </a:r>
          <a:r>
            <a:rPr lang="id-ID" sz="1100" kern="1200" dirty="0"/>
            <a:t> </a:t>
          </a:r>
          <a:r>
            <a:rPr lang="id-ID" sz="1100" kern="1200" dirty="0" err="1"/>
            <a:t>how</a:t>
          </a:r>
          <a:r>
            <a:rPr lang="id-ID" sz="1100" kern="1200" dirty="0"/>
            <a:t> </a:t>
          </a:r>
          <a:r>
            <a:rPr lang="id-ID" sz="1100" kern="1200" dirty="0" err="1"/>
            <a:t>small</a:t>
          </a:r>
          <a:r>
            <a:rPr lang="id-ID" sz="1100" kern="1200" dirty="0"/>
            <a:t> </a:t>
          </a:r>
          <a:r>
            <a:rPr lang="id-ID" sz="1100" kern="1200" dirty="0" err="1"/>
            <a:t>tweaks</a:t>
          </a:r>
          <a:r>
            <a:rPr lang="id-ID" sz="1100" kern="1200" dirty="0"/>
            <a:t> </a:t>
          </a:r>
          <a:r>
            <a:rPr lang="id-ID" sz="1100" kern="1200" dirty="0" err="1"/>
            <a:t>can</a:t>
          </a:r>
          <a:r>
            <a:rPr lang="id-ID" sz="1100" kern="1200" dirty="0"/>
            <a:t> </a:t>
          </a:r>
          <a:r>
            <a:rPr lang="id-ID" sz="1100" kern="1200" dirty="0" err="1"/>
            <a:t>make</a:t>
          </a:r>
          <a:r>
            <a:rPr lang="id-ID" sz="1100" kern="1200" dirty="0"/>
            <a:t> </a:t>
          </a:r>
          <a:r>
            <a:rPr lang="id-ID" sz="1100" kern="1200" dirty="0" err="1"/>
            <a:t>a</a:t>
          </a:r>
          <a:r>
            <a:rPr lang="id-ID" sz="1100" kern="1200" dirty="0"/>
            <a:t> </a:t>
          </a:r>
          <a:r>
            <a:rPr lang="id-ID" sz="1100" kern="1200" dirty="0" err="1"/>
            <a:t>big</a:t>
          </a:r>
          <a:r>
            <a:rPr lang="id-ID" sz="1100" kern="1200" dirty="0"/>
            <a:t> </a:t>
          </a:r>
          <a:r>
            <a:rPr lang="id-ID" sz="1100" kern="1200" dirty="0" err="1"/>
            <a:t>difference</a:t>
          </a:r>
          <a:r>
            <a:rPr lang="id-ID" sz="1100" kern="1200" dirty="0"/>
            <a:t> in model </a:t>
          </a:r>
          <a:r>
            <a:rPr lang="id-ID" sz="1100" kern="1200" dirty="0" err="1"/>
            <a:t>performance</a:t>
          </a:r>
          <a:r>
            <a:rPr lang="id-ID" sz="1000" kern="1200" dirty="0"/>
            <a:t>.</a:t>
          </a:r>
          <a:endParaRPr lang="en-US" sz="1000" kern="1200" dirty="0"/>
        </a:p>
      </dsp:txBody>
      <dsp:txXfrm>
        <a:off x="0" y="3681672"/>
        <a:ext cx="6142342" cy="370012"/>
      </dsp:txXfrm>
    </dsp:sp>
    <dsp:sp modelId="{475DED11-73A2-0B4B-A25B-442B9078C95F}">
      <dsp:nvSpPr>
        <dsp:cNvPr id="0" name=""/>
        <dsp:cNvSpPr/>
      </dsp:nvSpPr>
      <dsp:spPr>
        <a:xfrm>
          <a:off x="0" y="4051685"/>
          <a:ext cx="6142342" cy="562770"/>
        </a:xfrm>
        <a:prstGeom prst="roundRect">
          <a:avLst/>
        </a:prstGeom>
        <a:solidFill>
          <a:schemeClr val="dk2">
            <a:hueOff val="0"/>
            <a:satOff val="0"/>
            <a:lumOff val="0"/>
            <a:alpha val="60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/>
            <a:t>Takeaways</a:t>
          </a:r>
          <a:r>
            <a:rPr lang="id-ID" sz="1300" kern="1200"/>
            <a:t>:</a:t>
          </a:r>
          <a:endParaRPr lang="en-US" sz="1300" kern="1200"/>
        </a:p>
      </dsp:txBody>
      <dsp:txXfrm>
        <a:off x="27472" y="4079157"/>
        <a:ext cx="6087398" cy="507826"/>
      </dsp:txXfrm>
    </dsp:sp>
    <dsp:sp modelId="{61C4E015-990F-8648-8B2C-7F2C2A8C5B6D}">
      <dsp:nvSpPr>
        <dsp:cNvPr id="0" name=""/>
        <dsp:cNvSpPr/>
      </dsp:nvSpPr>
      <dsp:spPr>
        <a:xfrm>
          <a:off x="0" y="4614455"/>
          <a:ext cx="6142342" cy="524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019" tIns="13970" rIns="78232" bIns="1397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100" kern="1200" dirty="0" err="1"/>
            <a:t>SpaceX’s</a:t>
          </a:r>
          <a:r>
            <a:rPr lang="id-ID" sz="1100" kern="1200" dirty="0"/>
            <a:t> </a:t>
          </a:r>
          <a:r>
            <a:rPr lang="id-ID" sz="1100" kern="1200" dirty="0" err="1"/>
            <a:t>focus</a:t>
          </a:r>
          <a:r>
            <a:rPr lang="id-ID" sz="1100" kern="1200" dirty="0"/>
            <a:t> </a:t>
          </a:r>
          <a:r>
            <a:rPr lang="id-ID" sz="1100" kern="1200" dirty="0" err="1"/>
            <a:t>on</a:t>
          </a:r>
          <a:r>
            <a:rPr lang="id-ID" sz="1100" kern="1200" dirty="0"/>
            <a:t> </a:t>
          </a:r>
          <a:r>
            <a:rPr lang="id-ID" sz="1100" kern="1200" dirty="0" err="1"/>
            <a:t>learning</a:t>
          </a:r>
          <a:r>
            <a:rPr lang="id-ID" sz="1100" kern="1200" dirty="0"/>
            <a:t> </a:t>
          </a:r>
          <a:r>
            <a:rPr lang="id-ID" sz="1100" kern="1200" dirty="0" err="1"/>
            <a:t>from</a:t>
          </a:r>
          <a:r>
            <a:rPr lang="id-ID" sz="1100" kern="1200" dirty="0"/>
            <a:t> </a:t>
          </a:r>
          <a:r>
            <a:rPr lang="id-ID" sz="1100" kern="1200" dirty="0" err="1"/>
            <a:t>each</a:t>
          </a:r>
          <a:r>
            <a:rPr lang="id-ID" sz="1100" kern="1200" dirty="0"/>
            <a:t> </a:t>
          </a:r>
          <a:r>
            <a:rPr lang="id-ID" sz="1100" kern="1200" dirty="0" err="1"/>
            <a:t>launch</a:t>
          </a:r>
          <a:r>
            <a:rPr lang="id-ID" sz="1100" kern="1200" dirty="0"/>
            <a:t> </a:t>
          </a:r>
          <a:r>
            <a:rPr lang="id-ID" sz="1100" kern="1200" dirty="0" err="1"/>
            <a:t>is</a:t>
          </a:r>
          <a:r>
            <a:rPr lang="id-ID" sz="1100" kern="1200" dirty="0"/>
            <a:t> </a:t>
          </a:r>
          <a:r>
            <a:rPr lang="id-ID" sz="1100" kern="1200" dirty="0" err="1"/>
            <a:t>paying</a:t>
          </a:r>
          <a:r>
            <a:rPr lang="id-ID" sz="1100" kern="1200" dirty="0"/>
            <a:t> </a:t>
          </a:r>
          <a:r>
            <a:rPr lang="id-ID" sz="1100" kern="1200" dirty="0" err="1"/>
            <a:t>off</a:t>
          </a:r>
          <a:r>
            <a:rPr lang="id-ID" sz="1100" kern="1200" dirty="0"/>
            <a:t> in </a:t>
          </a:r>
          <a:r>
            <a:rPr lang="id-ID" sz="1100" kern="1200" dirty="0" err="1"/>
            <a:t>reliability</a:t>
          </a:r>
          <a:r>
            <a:rPr lang="id-ID" sz="1100" kern="1200" dirty="0"/>
            <a:t> </a:t>
          </a:r>
          <a:r>
            <a:rPr lang="id-ID" sz="1100" kern="1200" dirty="0" err="1"/>
            <a:t>and</a:t>
          </a:r>
          <a:r>
            <a:rPr lang="id-ID" sz="1100" kern="1200" dirty="0"/>
            <a:t> </a:t>
          </a:r>
          <a:r>
            <a:rPr lang="id-ID" sz="1100" kern="1200" dirty="0" err="1"/>
            <a:t>cost</a:t>
          </a:r>
          <a:r>
            <a:rPr lang="id-ID" sz="1100" kern="1200" dirty="0"/>
            <a:t> </a:t>
          </a:r>
          <a:r>
            <a:rPr lang="id-ID" sz="1100" kern="1200" dirty="0" err="1"/>
            <a:t>savings</a:t>
          </a:r>
          <a:r>
            <a:rPr lang="id-ID" sz="1100" kern="1200" dirty="0"/>
            <a:t>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1100" kern="1200" dirty="0" err="1"/>
            <a:t>Predictive</a:t>
          </a:r>
          <a:r>
            <a:rPr lang="id-ID" sz="1100" kern="1200" dirty="0"/>
            <a:t> </a:t>
          </a:r>
          <a:r>
            <a:rPr lang="id-ID" sz="1100" kern="1200" dirty="0" err="1"/>
            <a:t>models</a:t>
          </a:r>
          <a:r>
            <a:rPr lang="id-ID" sz="1100" kern="1200" dirty="0"/>
            <a:t> </a:t>
          </a:r>
          <a:r>
            <a:rPr lang="id-ID" sz="1100" kern="1200" dirty="0" err="1"/>
            <a:t>like</a:t>
          </a:r>
          <a:r>
            <a:rPr lang="id-ID" sz="1100" kern="1200" dirty="0"/>
            <a:t> </a:t>
          </a:r>
          <a:r>
            <a:rPr lang="id-ID" sz="1100" kern="1200" dirty="0" err="1"/>
            <a:t>these</a:t>
          </a:r>
          <a:r>
            <a:rPr lang="id-ID" sz="1100" kern="1200" dirty="0"/>
            <a:t> are </a:t>
          </a:r>
          <a:r>
            <a:rPr lang="id-ID" sz="1100" kern="1200" dirty="0" err="1"/>
            <a:t>great</a:t>
          </a:r>
          <a:r>
            <a:rPr lang="id-ID" sz="1100" kern="1200" dirty="0"/>
            <a:t> </a:t>
          </a:r>
          <a:r>
            <a:rPr lang="id-ID" sz="1100" kern="1200" dirty="0" err="1"/>
            <a:t>tools</a:t>
          </a:r>
          <a:r>
            <a:rPr lang="id-ID" sz="1100" kern="1200" dirty="0"/>
            <a:t> </a:t>
          </a:r>
          <a:r>
            <a:rPr lang="id-ID" sz="1100" kern="1200" dirty="0" err="1"/>
            <a:t>for</a:t>
          </a:r>
          <a:r>
            <a:rPr lang="id-ID" sz="1100" kern="1200" dirty="0"/>
            <a:t> </a:t>
          </a:r>
          <a:r>
            <a:rPr lang="id-ID" sz="1100" kern="1200" dirty="0" err="1"/>
            <a:t>planning</a:t>
          </a:r>
          <a:r>
            <a:rPr lang="id-ID" sz="1100" kern="1200" dirty="0"/>
            <a:t> </a:t>
          </a:r>
          <a:r>
            <a:rPr lang="id-ID" sz="1100" kern="1200" dirty="0" err="1"/>
            <a:t>future</a:t>
          </a:r>
          <a:r>
            <a:rPr lang="id-ID" sz="1100" kern="1200" dirty="0"/>
            <a:t> </a:t>
          </a:r>
          <a:r>
            <a:rPr lang="id-ID" sz="1100" kern="1200" dirty="0" err="1"/>
            <a:t>launches</a:t>
          </a:r>
          <a:r>
            <a:rPr lang="id-ID" sz="1100" kern="1200" dirty="0"/>
            <a:t> </a:t>
          </a:r>
          <a:r>
            <a:rPr lang="id-ID" sz="1100" kern="1200" dirty="0" err="1"/>
            <a:t>and</a:t>
          </a:r>
          <a:r>
            <a:rPr lang="id-ID" sz="1100" kern="1200" dirty="0"/>
            <a:t> </a:t>
          </a:r>
          <a:r>
            <a:rPr lang="id-ID" sz="1100" kern="1200" dirty="0" err="1"/>
            <a:t>staying</a:t>
          </a:r>
          <a:r>
            <a:rPr lang="id-ID" sz="1100" kern="1200" dirty="0"/>
            <a:t> </a:t>
          </a:r>
          <a:r>
            <a:rPr lang="id-ID" sz="1100" kern="1200" dirty="0" err="1"/>
            <a:t>ahead</a:t>
          </a:r>
          <a:r>
            <a:rPr lang="id-ID" sz="1100" kern="1200" dirty="0"/>
            <a:t> </a:t>
          </a:r>
          <a:r>
            <a:rPr lang="id-ID" sz="1100" kern="1200" dirty="0" err="1"/>
            <a:t>of</a:t>
          </a:r>
          <a:r>
            <a:rPr lang="id-ID" sz="1100" kern="1200" dirty="0"/>
            <a:t> </a:t>
          </a:r>
          <a:r>
            <a:rPr lang="id-ID" sz="1100" kern="1200" dirty="0" err="1"/>
            <a:t>the</a:t>
          </a:r>
          <a:r>
            <a:rPr lang="id-ID" sz="1100" kern="1200" dirty="0"/>
            <a:t> </a:t>
          </a:r>
          <a:r>
            <a:rPr lang="id-ID" sz="1100" kern="1200" dirty="0" err="1"/>
            <a:t>competition</a:t>
          </a:r>
          <a:r>
            <a:rPr lang="id-ID" sz="1100" kern="1200" dirty="0"/>
            <a:t>.</a:t>
          </a:r>
          <a:endParaRPr lang="en-US" sz="1100" kern="1200" dirty="0"/>
        </a:p>
      </dsp:txBody>
      <dsp:txXfrm>
        <a:off x="0" y="4614455"/>
        <a:ext cx="6142342" cy="524745"/>
      </dsp:txXfrm>
    </dsp:sp>
    <dsp:sp modelId="{648CF3D7-E719-CE43-BD0F-1D0A2CF5FD7F}">
      <dsp:nvSpPr>
        <dsp:cNvPr id="0" name=""/>
        <dsp:cNvSpPr/>
      </dsp:nvSpPr>
      <dsp:spPr>
        <a:xfrm>
          <a:off x="0" y="5139200"/>
          <a:ext cx="6142342" cy="562770"/>
        </a:xfrm>
        <a:prstGeom prst="roundRect">
          <a:avLst/>
        </a:prstGeom>
        <a:solidFill>
          <a:schemeClr val="dk2">
            <a:hueOff val="0"/>
            <a:satOff val="0"/>
            <a:lumOff val="0"/>
            <a:alpha val="6000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kern="1200" dirty="0"/>
            <a:t>In </a:t>
          </a:r>
          <a:r>
            <a:rPr lang="id-ID" sz="1300" kern="1200" dirty="0" err="1"/>
            <a:t>short</a:t>
          </a:r>
          <a:r>
            <a:rPr lang="id-ID" sz="1300" kern="1200" dirty="0"/>
            <a:t>, </a:t>
          </a:r>
          <a:r>
            <a:rPr lang="id-ID" sz="1300" kern="1200" dirty="0" err="1"/>
            <a:t>this</a:t>
          </a:r>
          <a:r>
            <a:rPr lang="id-ID" sz="1300" kern="1200" dirty="0"/>
            <a:t> </a:t>
          </a:r>
          <a:r>
            <a:rPr lang="id-ID" sz="1300" kern="1200" dirty="0" err="1"/>
            <a:t>project</a:t>
          </a:r>
          <a:r>
            <a:rPr lang="id-ID" sz="1300" kern="1200" dirty="0"/>
            <a:t> </a:t>
          </a:r>
          <a:r>
            <a:rPr lang="id-ID" sz="1300" kern="1200" dirty="0" err="1"/>
            <a:t>was</a:t>
          </a:r>
          <a:r>
            <a:rPr lang="id-ID" sz="1300" kern="1200" dirty="0"/>
            <a:t> </a:t>
          </a:r>
          <a:r>
            <a:rPr lang="id-ID" sz="1300" kern="1200" dirty="0" err="1"/>
            <a:t>a</a:t>
          </a:r>
          <a:r>
            <a:rPr lang="id-ID" sz="1300" kern="1200" dirty="0"/>
            <a:t> </a:t>
          </a:r>
          <a:r>
            <a:rPr lang="id-ID" sz="1300" kern="1200" dirty="0" err="1"/>
            <a:t>great</a:t>
          </a:r>
          <a:r>
            <a:rPr lang="id-ID" sz="1300" kern="1200" dirty="0"/>
            <a:t> </a:t>
          </a:r>
          <a:r>
            <a:rPr lang="id-ID" sz="1300" kern="1200" dirty="0" err="1"/>
            <a:t>example</a:t>
          </a:r>
          <a:r>
            <a:rPr lang="id-ID" sz="1300" kern="1200" dirty="0"/>
            <a:t> </a:t>
          </a:r>
          <a:r>
            <a:rPr lang="id-ID" sz="1300" kern="1200" dirty="0" err="1"/>
            <a:t>of</a:t>
          </a:r>
          <a:r>
            <a:rPr lang="id-ID" sz="1300" kern="1200" dirty="0"/>
            <a:t> </a:t>
          </a:r>
          <a:r>
            <a:rPr lang="id-ID" sz="1300" kern="1200" dirty="0" err="1"/>
            <a:t>how</a:t>
          </a:r>
          <a:r>
            <a:rPr lang="id-ID" sz="1300" kern="1200" dirty="0"/>
            <a:t> data </a:t>
          </a:r>
          <a:r>
            <a:rPr lang="id-ID" sz="1300" kern="1200" dirty="0" err="1"/>
            <a:t>science</a:t>
          </a:r>
          <a:r>
            <a:rPr lang="id-ID" sz="1300" kern="1200" dirty="0"/>
            <a:t> </a:t>
          </a:r>
          <a:r>
            <a:rPr lang="id-ID" sz="1300" kern="1200" dirty="0" err="1"/>
            <a:t>and</a:t>
          </a:r>
          <a:r>
            <a:rPr lang="id-ID" sz="1300" kern="1200" dirty="0"/>
            <a:t> </a:t>
          </a:r>
          <a:r>
            <a:rPr lang="id-ID" sz="1300" kern="1200" dirty="0" err="1"/>
            <a:t>machine</a:t>
          </a:r>
          <a:r>
            <a:rPr lang="id-ID" sz="1300" kern="1200" dirty="0"/>
            <a:t> </a:t>
          </a:r>
          <a:r>
            <a:rPr lang="id-ID" sz="1300" kern="1200" dirty="0" err="1"/>
            <a:t>learning</a:t>
          </a:r>
          <a:r>
            <a:rPr lang="id-ID" sz="1300" kern="1200" dirty="0"/>
            <a:t> </a:t>
          </a:r>
          <a:r>
            <a:rPr lang="id-ID" sz="1300" kern="1200" dirty="0" err="1"/>
            <a:t>can</a:t>
          </a:r>
          <a:r>
            <a:rPr lang="id-ID" sz="1300" kern="1200" dirty="0"/>
            <a:t> </a:t>
          </a:r>
          <a:r>
            <a:rPr lang="id-ID" sz="1300" kern="1200" dirty="0" err="1"/>
            <a:t>help</a:t>
          </a:r>
          <a:r>
            <a:rPr lang="id-ID" sz="1300" kern="1200" dirty="0"/>
            <a:t> </a:t>
          </a:r>
          <a:r>
            <a:rPr lang="id-ID" sz="1300" kern="1200" dirty="0" err="1"/>
            <a:t>solve</a:t>
          </a:r>
          <a:r>
            <a:rPr lang="id-ID" sz="1300" kern="1200" dirty="0"/>
            <a:t> real-</a:t>
          </a:r>
          <a:r>
            <a:rPr lang="id-ID" sz="1300" kern="1200" dirty="0" err="1"/>
            <a:t>world</a:t>
          </a:r>
          <a:r>
            <a:rPr lang="id-ID" sz="1300" kern="1200" dirty="0"/>
            <a:t> </a:t>
          </a:r>
          <a:r>
            <a:rPr lang="id-ID" sz="1300" kern="1200" dirty="0" err="1"/>
            <a:t>challenges</a:t>
          </a:r>
          <a:r>
            <a:rPr lang="id-ID" sz="1300" kern="1200" dirty="0"/>
            <a:t>—</a:t>
          </a:r>
          <a:r>
            <a:rPr lang="id-ID" sz="1300" kern="1200" dirty="0" err="1"/>
            <a:t>even</a:t>
          </a:r>
          <a:r>
            <a:rPr lang="id-ID" sz="1300" kern="1200" dirty="0"/>
            <a:t> </a:t>
          </a:r>
          <a:r>
            <a:rPr lang="id-ID" sz="1300" kern="1200" dirty="0" err="1"/>
            <a:t>ones</a:t>
          </a:r>
          <a:r>
            <a:rPr lang="id-ID" sz="1300" kern="1200" dirty="0"/>
            <a:t> as </a:t>
          </a:r>
          <a:r>
            <a:rPr lang="id-ID" sz="1300" kern="1200" dirty="0" err="1"/>
            <a:t>big</a:t>
          </a:r>
          <a:r>
            <a:rPr lang="id-ID" sz="1300" kern="1200" dirty="0"/>
            <a:t> as </a:t>
          </a:r>
          <a:r>
            <a:rPr lang="id-ID" sz="1300" kern="1200" dirty="0" err="1"/>
            <a:t>space</a:t>
          </a:r>
          <a:r>
            <a:rPr lang="id-ID" sz="1300" kern="1200" dirty="0"/>
            <a:t> </a:t>
          </a:r>
          <a:r>
            <a:rPr lang="id-ID" sz="1300" kern="1200" dirty="0" err="1"/>
            <a:t>exploration</a:t>
          </a:r>
          <a:r>
            <a:rPr lang="id-ID" sz="1300" kern="1200" dirty="0"/>
            <a:t>!</a:t>
          </a:r>
          <a:endParaRPr lang="en-US" sz="1300" kern="1200" dirty="0"/>
        </a:p>
      </dsp:txBody>
      <dsp:txXfrm>
        <a:off x="27472" y="5166672"/>
        <a:ext cx="6087398" cy="50782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ED837-02A7-0C48-A0C7-EB6FD9C7DB15}">
      <dsp:nvSpPr>
        <dsp:cNvPr id="0" name=""/>
        <dsp:cNvSpPr/>
      </dsp:nvSpPr>
      <dsp:spPr>
        <a:xfrm>
          <a:off x="0" y="59293"/>
          <a:ext cx="3069771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kern="1200"/>
            <a:t>Python Libraries Documentation</a:t>
          </a:r>
          <a:r>
            <a:rPr lang="id-ID" sz="1500" kern="1200"/>
            <a:t>:</a:t>
          </a:r>
          <a:endParaRPr lang="ru-GB" sz="1500" kern="1200"/>
        </a:p>
      </dsp:txBody>
      <dsp:txXfrm>
        <a:off x="17563" y="76856"/>
        <a:ext cx="3034645" cy="324648"/>
      </dsp:txXfrm>
    </dsp:sp>
    <dsp:sp modelId="{1E8DDF22-B281-6A48-B87E-E23374E3E922}">
      <dsp:nvSpPr>
        <dsp:cNvPr id="0" name=""/>
        <dsp:cNvSpPr/>
      </dsp:nvSpPr>
      <dsp:spPr>
        <a:xfrm>
          <a:off x="0" y="462268"/>
          <a:ext cx="3069771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/>
            <a:t>Pandas: https://pandas.pydata.org</a:t>
          </a:r>
          <a:endParaRPr lang="ru-GB" sz="1500" kern="1200"/>
        </a:p>
      </dsp:txBody>
      <dsp:txXfrm>
        <a:off x="17563" y="479831"/>
        <a:ext cx="3034645" cy="324648"/>
      </dsp:txXfrm>
    </dsp:sp>
    <dsp:sp modelId="{0E54302C-5CC8-C042-8A51-6936A759F407}">
      <dsp:nvSpPr>
        <dsp:cNvPr id="0" name=""/>
        <dsp:cNvSpPr/>
      </dsp:nvSpPr>
      <dsp:spPr>
        <a:xfrm>
          <a:off x="0" y="865243"/>
          <a:ext cx="3069771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/>
            <a:t>NumPy: </a:t>
          </a:r>
          <a:r>
            <a:rPr lang="id-ID" sz="1500" kern="1200">
              <a:hlinkClick xmlns:r="http://schemas.openxmlformats.org/officeDocument/2006/relationships" r:id="rId1"/>
            </a:rPr>
            <a:t>https://numpy.org</a:t>
          </a:r>
          <a:endParaRPr lang="ru-GB" sz="1500" kern="1200"/>
        </a:p>
      </dsp:txBody>
      <dsp:txXfrm>
        <a:off x="17563" y="882806"/>
        <a:ext cx="3034645" cy="324648"/>
      </dsp:txXfrm>
    </dsp:sp>
    <dsp:sp modelId="{4A78F732-B61B-534A-B16B-CBC1FE95EBB3}">
      <dsp:nvSpPr>
        <dsp:cNvPr id="0" name=""/>
        <dsp:cNvSpPr/>
      </dsp:nvSpPr>
      <dsp:spPr>
        <a:xfrm>
          <a:off x="0" y="1268218"/>
          <a:ext cx="3069771" cy="3597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kern="1200"/>
            <a:t>Seaborn: https://seaborn.pydata.org</a:t>
          </a:r>
          <a:endParaRPr lang="ru-GB" sz="1500" kern="1200"/>
        </a:p>
      </dsp:txBody>
      <dsp:txXfrm>
        <a:off x="17563" y="1285781"/>
        <a:ext cx="3034645" cy="32464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855C20-4CE7-E64E-9589-3EC6C1157E8D}">
      <dsp:nvSpPr>
        <dsp:cNvPr id="0" name=""/>
        <dsp:cNvSpPr/>
      </dsp:nvSpPr>
      <dsp:spPr>
        <a:xfrm>
          <a:off x="0" y="0"/>
          <a:ext cx="3951515" cy="1123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b="1" kern="1200" dirty="0" err="1"/>
            <a:t>Author</a:t>
          </a:r>
          <a:r>
            <a:rPr lang="id-ID" sz="2800" b="1" kern="1200" dirty="0"/>
            <a:t> </a:t>
          </a:r>
          <a:r>
            <a:rPr lang="id-ID" sz="2800" b="1" kern="1200" dirty="0" err="1"/>
            <a:t>Profile</a:t>
          </a:r>
          <a:r>
            <a:rPr lang="id-ID" sz="2800" kern="1200" dirty="0"/>
            <a:t>:</a:t>
          </a:r>
          <a:endParaRPr lang="ru-GB" sz="2800" kern="1200" dirty="0"/>
        </a:p>
      </dsp:txBody>
      <dsp:txXfrm>
        <a:off x="54830" y="54830"/>
        <a:ext cx="3841855" cy="1013540"/>
      </dsp:txXfrm>
    </dsp:sp>
    <dsp:sp modelId="{46056C17-9CDF-A742-850C-54EA8300A876}">
      <dsp:nvSpPr>
        <dsp:cNvPr id="0" name=""/>
        <dsp:cNvSpPr/>
      </dsp:nvSpPr>
      <dsp:spPr>
        <a:xfrm>
          <a:off x="0" y="1137043"/>
          <a:ext cx="3951515" cy="99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461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2800" kern="1200" dirty="0">
              <a:hlinkClick xmlns:r="http://schemas.openxmlformats.org/officeDocument/2006/relationships" r:id="rId1"/>
            </a:rPr>
            <a:t>LinkedIn Profile</a:t>
          </a:r>
          <a:endParaRPr lang="ru-GB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d-ID" sz="2800" kern="1200" dirty="0">
              <a:hlinkClick xmlns:r="http://schemas.openxmlformats.org/officeDocument/2006/relationships" r:id="rId2"/>
            </a:rPr>
            <a:t>GitHub Repository</a:t>
          </a:r>
          <a:endParaRPr lang="ru-GB" sz="2800" kern="1200" dirty="0"/>
        </a:p>
      </dsp:txBody>
      <dsp:txXfrm>
        <a:off x="0" y="1137043"/>
        <a:ext cx="3951515" cy="993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B8353-4696-6A4A-A786-854AE319F9E7}">
      <dsp:nvSpPr>
        <dsp:cNvPr id="0" name=""/>
        <dsp:cNvSpPr/>
      </dsp:nvSpPr>
      <dsp:spPr>
        <a:xfrm>
          <a:off x="0" y="250168"/>
          <a:ext cx="77724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54B54A-9B40-2C4F-A8B7-5B80FACD1672}">
      <dsp:nvSpPr>
        <dsp:cNvPr id="0" name=""/>
        <dsp:cNvSpPr/>
      </dsp:nvSpPr>
      <dsp:spPr>
        <a:xfrm>
          <a:off x="388620" y="58288"/>
          <a:ext cx="5440680" cy="383760"/>
        </a:xfrm>
        <a:prstGeom prst="roundRect">
          <a:avLst/>
        </a:prstGeom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/>
            <a:t>2. Data Wrangling and Formatting:</a:t>
          </a:r>
          <a:endParaRPr lang="id-ID" sz="1300" kern="1200"/>
        </a:p>
      </dsp:txBody>
      <dsp:txXfrm>
        <a:off x="407354" y="77022"/>
        <a:ext cx="5403212" cy="346292"/>
      </dsp:txXfrm>
    </dsp:sp>
    <dsp:sp modelId="{B88C8177-43D3-CF42-B2EB-D8BEE2B3D597}">
      <dsp:nvSpPr>
        <dsp:cNvPr id="0" name=""/>
        <dsp:cNvSpPr/>
      </dsp:nvSpPr>
      <dsp:spPr>
        <a:xfrm>
          <a:off x="0" y="839848"/>
          <a:ext cx="7772400" cy="1126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3225" tIns="270764" rIns="60322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d-ID" sz="1300" kern="1200"/>
            <a:t>Removed irrelevant rows and entries with multiple payloads or cores to maintain a uniform structure.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d-ID" sz="1300" kern="1200"/>
            <a:t>Handled missing values by replacing them with statistical measures like the mean (e.g., for Payload Mass).</a:t>
          </a:r>
        </a:p>
      </dsp:txBody>
      <dsp:txXfrm>
        <a:off x="0" y="839848"/>
        <a:ext cx="7772400" cy="1126125"/>
      </dsp:txXfrm>
    </dsp:sp>
    <dsp:sp modelId="{D888FC21-FD35-EB40-B941-0126B024FCD3}">
      <dsp:nvSpPr>
        <dsp:cNvPr id="0" name=""/>
        <dsp:cNvSpPr/>
      </dsp:nvSpPr>
      <dsp:spPr>
        <a:xfrm>
          <a:off x="388620" y="647968"/>
          <a:ext cx="5440680" cy="383760"/>
        </a:xfrm>
        <a:prstGeom prst="roundRect">
          <a:avLst/>
        </a:prstGeom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d-ID" sz="1300" b="1" kern="1200"/>
            <a:t>Filtering and Cleaning:</a:t>
          </a:r>
          <a:endParaRPr lang="id-ID" sz="1300" kern="1200"/>
        </a:p>
      </dsp:txBody>
      <dsp:txXfrm>
        <a:off x="407354" y="666702"/>
        <a:ext cx="5403212" cy="346292"/>
      </dsp:txXfrm>
    </dsp:sp>
    <dsp:sp modelId="{A1287450-F4AA-B142-90F5-4A8FB2BC00A2}">
      <dsp:nvSpPr>
        <dsp:cNvPr id="0" name=""/>
        <dsp:cNvSpPr/>
      </dsp:nvSpPr>
      <dsp:spPr>
        <a:xfrm>
          <a:off x="0" y="2228053"/>
          <a:ext cx="7772400" cy="9418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3225" tIns="270764" rIns="60322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d-ID" sz="1300" kern="1200"/>
            <a:t>Created additional columns like Class for binary classification (1 for successful landings, 0 for failures).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d-ID" sz="1300" kern="1200"/>
            <a:t>Extracted and reformatted information (e.g., datetime fields, numeric conversions).</a:t>
          </a:r>
        </a:p>
      </dsp:txBody>
      <dsp:txXfrm>
        <a:off x="0" y="2228053"/>
        <a:ext cx="7772400" cy="941849"/>
      </dsp:txXfrm>
    </dsp:sp>
    <dsp:sp modelId="{C90AF1C8-98A5-4B45-8A76-A4D4C56F3C7E}">
      <dsp:nvSpPr>
        <dsp:cNvPr id="0" name=""/>
        <dsp:cNvSpPr/>
      </dsp:nvSpPr>
      <dsp:spPr>
        <a:xfrm>
          <a:off x="388620" y="2036173"/>
          <a:ext cx="5440680" cy="383760"/>
        </a:xfrm>
        <a:prstGeom prst="roundRect">
          <a:avLst/>
        </a:prstGeom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d-ID" sz="1300" b="1" kern="1200"/>
            <a:t>Feature Engineering:</a:t>
          </a:r>
          <a:endParaRPr lang="id-ID" sz="1300" kern="1200"/>
        </a:p>
      </dsp:txBody>
      <dsp:txXfrm>
        <a:off x="407354" y="2054907"/>
        <a:ext cx="5403212" cy="346292"/>
      </dsp:txXfrm>
    </dsp:sp>
    <dsp:sp modelId="{1A7B269F-2C53-5A49-BF9F-46AB6B7988AC}">
      <dsp:nvSpPr>
        <dsp:cNvPr id="0" name=""/>
        <dsp:cNvSpPr/>
      </dsp:nvSpPr>
      <dsp:spPr>
        <a:xfrm>
          <a:off x="0" y="3431983"/>
          <a:ext cx="7772400" cy="7575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3225" tIns="270764" rIns="603225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d-ID" sz="1300" kern="1200"/>
            <a:t>Standardized categorical features using One-Hot Encoding.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d-ID" sz="1300" kern="1200"/>
            <a:t>Reformatted data into 90 rows with 17 consistent features.</a:t>
          </a:r>
        </a:p>
      </dsp:txBody>
      <dsp:txXfrm>
        <a:off x="0" y="3431983"/>
        <a:ext cx="7772400" cy="757574"/>
      </dsp:txXfrm>
    </dsp:sp>
    <dsp:sp modelId="{2828BC2C-7B9F-BA45-8708-98D9D52D52D7}">
      <dsp:nvSpPr>
        <dsp:cNvPr id="0" name=""/>
        <dsp:cNvSpPr/>
      </dsp:nvSpPr>
      <dsp:spPr>
        <a:xfrm>
          <a:off x="388620" y="3240103"/>
          <a:ext cx="5440680" cy="383760"/>
        </a:xfrm>
        <a:prstGeom prst="roundRect">
          <a:avLst/>
        </a:prstGeom>
        <a:gradFill rotWithShape="0">
          <a:gsLst>
            <a:gs pos="0">
              <a:srgbClr val="7030A0"/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d-ID" sz="1300" b="1" kern="1200"/>
            <a:t>Normalization:</a:t>
          </a:r>
          <a:endParaRPr lang="id-ID" sz="1300" kern="1200"/>
        </a:p>
      </dsp:txBody>
      <dsp:txXfrm>
        <a:off x="407354" y="3258837"/>
        <a:ext cx="5403212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C55700-A861-D144-BDB8-37386B06135F}">
      <dsp:nvSpPr>
        <dsp:cNvPr id="0" name=""/>
        <dsp:cNvSpPr/>
      </dsp:nvSpPr>
      <dsp:spPr>
        <a:xfrm>
          <a:off x="0" y="304483"/>
          <a:ext cx="7772400" cy="352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76E201-DDF4-0449-B9B8-935BE8541369}">
      <dsp:nvSpPr>
        <dsp:cNvPr id="0" name=""/>
        <dsp:cNvSpPr/>
      </dsp:nvSpPr>
      <dsp:spPr>
        <a:xfrm>
          <a:off x="388620" y="97843"/>
          <a:ext cx="5440680" cy="4132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b="1" kern="1200"/>
            <a:t>3. Tools and Techniques:</a:t>
          </a:r>
          <a:endParaRPr lang="id-ID" sz="1400" kern="1200"/>
        </a:p>
      </dsp:txBody>
      <dsp:txXfrm>
        <a:off x="408795" y="118018"/>
        <a:ext cx="5400330" cy="372929"/>
      </dsp:txXfrm>
    </dsp:sp>
    <dsp:sp modelId="{E07B5AD9-5536-5F43-8C42-B4A1CC0E228E}">
      <dsp:nvSpPr>
        <dsp:cNvPr id="0" name=""/>
        <dsp:cNvSpPr/>
      </dsp:nvSpPr>
      <dsp:spPr>
        <a:xfrm>
          <a:off x="0" y="939523"/>
          <a:ext cx="77724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3225" tIns="291592" rIns="60322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d-ID" sz="1400" b="1" kern="1200" dirty="0" err="1"/>
            <a:t>Pandas</a:t>
          </a:r>
          <a:r>
            <a:rPr lang="id-ID" sz="1400" kern="1200" dirty="0"/>
            <a:t> </a:t>
          </a:r>
          <a:r>
            <a:rPr lang="id-ID" sz="1400" kern="1200" dirty="0" err="1"/>
            <a:t>for</a:t>
          </a:r>
          <a:r>
            <a:rPr lang="id-ID" sz="1400" kern="1200" dirty="0"/>
            <a:t> data </a:t>
          </a:r>
          <a:r>
            <a:rPr lang="id-ID" sz="1400" kern="1200" dirty="0" err="1"/>
            <a:t>manipulation</a:t>
          </a:r>
          <a:r>
            <a:rPr lang="id-ID" sz="1400" kern="1200" dirty="0"/>
            <a:t>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d-ID" sz="1400" b="1" kern="1200" dirty="0" err="1"/>
            <a:t>NumPy</a:t>
          </a:r>
          <a:r>
            <a:rPr lang="id-ID" sz="1400" kern="1200" dirty="0"/>
            <a:t> </a:t>
          </a:r>
          <a:r>
            <a:rPr lang="id-ID" sz="1400" kern="1200" dirty="0" err="1"/>
            <a:t>for</a:t>
          </a:r>
          <a:r>
            <a:rPr lang="id-ID" sz="1400" kern="1200" dirty="0"/>
            <a:t> </a:t>
          </a:r>
          <a:r>
            <a:rPr lang="id-ID" sz="1400" kern="1200" dirty="0" err="1"/>
            <a:t>mathematical</a:t>
          </a:r>
          <a:r>
            <a:rPr lang="id-ID" sz="1400" kern="1200" dirty="0"/>
            <a:t> </a:t>
          </a:r>
          <a:r>
            <a:rPr lang="id-ID" sz="1400" kern="1200" dirty="0" err="1"/>
            <a:t>operations</a:t>
          </a:r>
          <a:r>
            <a:rPr lang="id-ID" sz="1400" kern="1200" dirty="0"/>
            <a:t>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d-ID" sz="1400" b="1" kern="1200" dirty="0" err="1"/>
            <a:t>BeautifulSoup</a:t>
          </a:r>
          <a:r>
            <a:rPr lang="id-ID" sz="1400" kern="1200" dirty="0"/>
            <a:t> </a:t>
          </a:r>
          <a:r>
            <a:rPr lang="id-ID" sz="1400" kern="1200" dirty="0" err="1"/>
            <a:t>and</a:t>
          </a:r>
          <a:r>
            <a:rPr lang="id-ID" sz="1400" kern="1200" dirty="0"/>
            <a:t> </a:t>
          </a:r>
          <a:r>
            <a:rPr lang="id-ID" sz="1400" b="1" kern="1200" dirty="0" err="1"/>
            <a:t>Requests</a:t>
          </a:r>
          <a:r>
            <a:rPr lang="id-ID" sz="1400" kern="1200" dirty="0"/>
            <a:t> </a:t>
          </a:r>
          <a:r>
            <a:rPr lang="id-ID" sz="1400" kern="1200" dirty="0" err="1"/>
            <a:t>for</a:t>
          </a:r>
          <a:r>
            <a:rPr lang="id-ID" sz="1400" kern="1200" dirty="0"/>
            <a:t> web </a:t>
          </a:r>
          <a:r>
            <a:rPr lang="id-ID" sz="1400" kern="1200" dirty="0" err="1"/>
            <a:t>scraping</a:t>
          </a:r>
          <a:r>
            <a:rPr lang="id-ID" sz="1400" kern="1200" dirty="0"/>
            <a:t> </a:t>
          </a:r>
          <a:r>
            <a:rPr lang="id-ID" sz="1400" kern="1200" dirty="0" err="1"/>
            <a:t>and</a:t>
          </a:r>
          <a:r>
            <a:rPr lang="id-ID" sz="1400" kern="1200" dirty="0"/>
            <a:t> API </a:t>
          </a:r>
          <a:r>
            <a:rPr lang="id-ID" sz="1400" kern="1200" dirty="0" err="1"/>
            <a:t>integration</a:t>
          </a:r>
          <a:r>
            <a:rPr lang="id-ID" sz="1400" kern="1200" dirty="0"/>
            <a:t>.</a:t>
          </a:r>
        </a:p>
      </dsp:txBody>
      <dsp:txXfrm>
        <a:off x="0" y="939523"/>
        <a:ext cx="7772400" cy="1058400"/>
      </dsp:txXfrm>
    </dsp:sp>
    <dsp:sp modelId="{B46B0B8C-6345-384A-9553-713F776A6F3A}">
      <dsp:nvSpPr>
        <dsp:cNvPr id="0" name=""/>
        <dsp:cNvSpPr/>
      </dsp:nvSpPr>
      <dsp:spPr>
        <a:xfrm>
          <a:off x="388620" y="732883"/>
          <a:ext cx="5440680" cy="4132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d-ID" sz="1400" b="1" kern="1200"/>
            <a:t>Libraries Used:</a:t>
          </a:r>
          <a:endParaRPr lang="id-ID" sz="1400" kern="1200"/>
        </a:p>
      </dsp:txBody>
      <dsp:txXfrm>
        <a:off x="408795" y="753058"/>
        <a:ext cx="5400330" cy="372929"/>
      </dsp:txXfrm>
    </dsp:sp>
    <dsp:sp modelId="{9FE81FC4-A21C-1F4B-9C38-7DF13CE7613D}">
      <dsp:nvSpPr>
        <dsp:cNvPr id="0" name=""/>
        <dsp:cNvSpPr/>
      </dsp:nvSpPr>
      <dsp:spPr>
        <a:xfrm>
          <a:off x="0" y="2280163"/>
          <a:ext cx="777240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3225" tIns="291592" rIns="60322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d-ID" sz="1400" kern="1200"/>
            <a:t>Automated data extraction with Python functions to retrieve rocket, payload, and core details via SpaceX’s API.</a:t>
          </a:r>
        </a:p>
      </dsp:txBody>
      <dsp:txXfrm>
        <a:off x="0" y="2280163"/>
        <a:ext cx="7772400" cy="793800"/>
      </dsp:txXfrm>
    </dsp:sp>
    <dsp:sp modelId="{E0E70506-712B-5344-87AC-64A2E0E93DC0}">
      <dsp:nvSpPr>
        <dsp:cNvPr id="0" name=""/>
        <dsp:cNvSpPr/>
      </dsp:nvSpPr>
      <dsp:spPr>
        <a:xfrm>
          <a:off x="388620" y="2073523"/>
          <a:ext cx="5440680" cy="4132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d-ID" sz="1400" b="1" kern="1200"/>
            <a:t>API Integration:</a:t>
          </a:r>
          <a:endParaRPr lang="id-ID" sz="1400" kern="1200"/>
        </a:p>
      </dsp:txBody>
      <dsp:txXfrm>
        <a:off x="408795" y="2093698"/>
        <a:ext cx="5400330" cy="372929"/>
      </dsp:txXfrm>
    </dsp:sp>
    <dsp:sp modelId="{A98D3AB1-6859-E74F-A100-A6F57BC27274}">
      <dsp:nvSpPr>
        <dsp:cNvPr id="0" name=""/>
        <dsp:cNvSpPr/>
      </dsp:nvSpPr>
      <dsp:spPr>
        <a:xfrm>
          <a:off x="0" y="3356203"/>
          <a:ext cx="777240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03225" tIns="291592" rIns="60322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d-ID" sz="1400" kern="1200"/>
            <a:t>Cleaned, consolidated dataset ready for exploratory data analysis and predictive modeling.</a:t>
          </a:r>
        </a:p>
      </dsp:txBody>
      <dsp:txXfrm>
        <a:off x="0" y="3356203"/>
        <a:ext cx="7772400" cy="793800"/>
      </dsp:txXfrm>
    </dsp:sp>
    <dsp:sp modelId="{69CD6871-59FA-6840-9123-C7ABB29443B0}">
      <dsp:nvSpPr>
        <dsp:cNvPr id="0" name=""/>
        <dsp:cNvSpPr/>
      </dsp:nvSpPr>
      <dsp:spPr>
        <a:xfrm>
          <a:off x="388620" y="3149562"/>
          <a:ext cx="5440680" cy="41327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5645" tIns="0" rIns="20564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id-ID" sz="1400" b="1" kern="1200"/>
            <a:t>Output:</a:t>
          </a:r>
          <a:endParaRPr lang="id-ID" sz="1400" kern="1200"/>
        </a:p>
      </dsp:txBody>
      <dsp:txXfrm>
        <a:off x="408795" y="3169737"/>
        <a:ext cx="5400330" cy="3729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5E22B-92F7-C643-8770-5DE703452610}">
      <dsp:nvSpPr>
        <dsp:cNvPr id="0" name=""/>
        <dsp:cNvSpPr/>
      </dsp:nvSpPr>
      <dsp:spPr>
        <a:xfrm>
          <a:off x="0" y="227055"/>
          <a:ext cx="8795657" cy="720001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 dirty="0" err="1"/>
            <a:t>Purpose</a:t>
          </a:r>
          <a:r>
            <a:rPr lang="id-ID" sz="1300" b="1" kern="1200" dirty="0"/>
            <a:t>:</a:t>
          </a:r>
          <a:r>
            <a:rPr lang="id-ID" sz="1300" kern="1200" dirty="0"/>
            <a:t> EDA </a:t>
          </a:r>
          <a:r>
            <a:rPr lang="id-ID" sz="1300" kern="1200" dirty="0" err="1"/>
            <a:t>helps</a:t>
          </a:r>
          <a:r>
            <a:rPr lang="id-ID" sz="1300" kern="1200" dirty="0"/>
            <a:t> </a:t>
          </a:r>
          <a:r>
            <a:rPr lang="id-ID" sz="1300" kern="1200" dirty="0" err="1"/>
            <a:t>uncover</a:t>
          </a:r>
          <a:r>
            <a:rPr lang="id-ID" sz="1300" kern="1200" dirty="0"/>
            <a:t> </a:t>
          </a:r>
          <a:r>
            <a:rPr lang="id-ID" sz="1300" kern="1200" dirty="0" err="1"/>
            <a:t>patterns</a:t>
          </a:r>
          <a:r>
            <a:rPr lang="id-ID" sz="1300" kern="1200" dirty="0"/>
            <a:t>, </a:t>
          </a:r>
          <a:r>
            <a:rPr lang="id-ID" sz="1300" kern="1200" dirty="0" err="1"/>
            <a:t>relationships</a:t>
          </a:r>
          <a:r>
            <a:rPr lang="id-ID" sz="1300" kern="1200" dirty="0"/>
            <a:t>, </a:t>
          </a:r>
          <a:r>
            <a:rPr lang="id-ID" sz="1300" kern="1200" dirty="0" err="1"/>
            <a:t>and</a:t>
          </a:r>
          <a:r>
            <a:rPr lang="id-ID" sz="1300" kern="1200" dirty="0"/>
            <a:t> </a:t>
          </a:r>
          <a:r>
            <a:rPr lang="id-ID" sz="1300" kern="1200" dirty="0" err="1"/>
            <a:t>insights</a:t>
          </a:r>
          <a:r>
            <a:rPr lang="id-ID" sz="1300" kern="1200" dirty="0"/>
            <a:t> </a:t>
          </a:r>
          <a:r>
            <a:rPr lang="id-ID" sz="1300" kern="1200" dirty="0" err="1"/>
            <a:t>from</a:t>
          </a:r>
          <a:r>
            <a:rPr lang="id-ID" sz="1300" kern="1200" dirty="0"/>
            <a:t> </a:t>
          </a:r>
          <a:r>
            <a:rPr lang="id-ID" sz="1300" kern="1200" dirty="0" err="1"/>
            <a:t>raw</a:t>
          </a:r>
          <a:r>
            <a:rPr lang="id-ID" sz="1300" kern="1200" dirty="0"/>
            <a:t> data, </a:t>
          </a:r>
          <a:r>
            <a:rPr lang="id-ID" sz="1300" kern="1200" dirty="0" err="1"/>
            <a:t>preparing</a:t>
          </a:r>
          <a:r>
            <a:rPr lang="id-ID" sz="1300" kern="1200" dirty="0"/>
            <a:t> </a:t>
          </a:r>
          <a:r>
            <a:rPr lang="id-ID" sz="1300" kern="1200" dirty="0" err="1"/>
            <a:t>it</a:t>
          </a:r>
          <a:r>
            <a:rPr lang="id-ID" sz="1300" kern="1200" dirty="0"/>
            <a:t> </a:t>
          </a:r>
          <a:r>
            <a:rPr lang="id-ID" sz="1300" kern="1200" dirty="0" err="1"/>
            <a:t>for</a:t>
          </a:r>
          <a:r>
            <a:rPr lang="id-ID" sz="1300" kern="1200" dirty="0"/>
            <a:t> </a:t>
          </a:r>
          <a:r>
            <a:rPr lang="id-ID" sz="1300" kern="1200" dirty="0" err="1"/>
            <a:t>further</a:t>
          </a:r>
          <a:r>
            <a:rPr lang="id-ID" sz="1300" kern="1200" dirty="0"/>
            <a:t> modeling </a:t>
          </a:r>
          <a:r>
            <a:rPr lang="id-ID" sz="1300" kern="1200" dirty="0" err="1"/>
            <a:t>and</a:t>
          </a:r>
          <a:r>
            <a:rPr lang="id-ID" sz="1300" kern="1200" dirty="0"/>
            <a:t> </a:t>
          </a:r>
          <a:r>
            <a:rPr lang="id-ID" sz="1300" kern="1200" dirty="0" err="1"/>
            <a:t>prediction</a:t>
          </a:r>
          <a:r>
            <a:rPr lang="id-ID" sz="1300" kern="1200" dirty="0"/>
            <a:t>.</a:t>
          </a:r>
          <a:endParaRPr lang="en-US" sz="1300" kern="1200" dirty="0"/>
        </a:p>
      </dsp:txBody>
      <dsp:txXfrm>
        <a:off x="35148" y="262203"/>
        <a:ext cx="8725361" cy="64970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41D8C-F26A-F94C-B4B8-E8732D91AE7B}">
      <dsp:nvSpPr>
        <dsp:cNvPr id="0" name=""/>
        <dsp:cNvSpPr/>
      </dsp:nvSpPr>
      <dsp:spPr>
        <a:xfrm>
          <a:off x="2576" y="920594"/>
          <a:ext cx="1839872" cy="11683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639BE3-DA7A-FA49-A604-BFCE82630FB9}">
      <dsp:nvSpPr>
        <dsp:cNvPr id="0" name=""/>
        <dsp:cNvSpPr/>
      </dsp:nvSpPr>
      <dsp:spPr>
        <a:xfrm>
          <a:off x="207007" y="1114803"/>
          <a:ext cx="1839872" cy="1168319"/>
        </a:xfrm>
        <a:prstGeom prst="roundRect">
          <a:avLst>
            <a:gd name="adj" fmla="val 10000"/>
          </a:avLst>
        </a:prstGeom>
        <a:gradFill rotWithShape="0">
          <a:gsLst>
            <a:gs pos="0">
              <a:srgbClr val="AC3EC1">
                <a:hueOff val="0"/>
                <a:satOff val="0"/>
                <a:lumOff val="0"/>
                <a:alphaOff val="0"/>
                <a:tint val="98000"/>
                <a:lumMod val="100000"/>
              </a:srgbClr>
            </a:gs>
            <a:gs pos="100000">
              <a:srgbClr val="AC3EC1">
                <a:hueOff val="0"/>
                <a:satOff val="0"/>
                <a:lumOff val="0"/>
                <a:alphaOff val="0"/>
                <a:shade val="88000"/>
                <a:lumMod val="88000"/>
              </a:srgbClr>
            </a:gs>
          </a:gsLst>
          <a:lin ang="5400000" scaled="1"/>
        </a:gradFill>
        <a:ln w="9525" cap="rnd" cmpd="sng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Tools Used:</a:t>
          </a:r>
          <a:endParaRPr lang="en-US" sz="1300" b="1" kern="120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241226" y="1149022"/>
        <a:ext cx="1771434" cy="1099881"/>
      </dsp:txXfrm>
    </dsp:sp>
    <dsp:sp modelId="{F866CF15-7AA0-FF48-BB80-DFB07E0547EA}">
      <dsp:nvSpPr>
        <dsp:cNvPr id="0" name=""/>
        <dsp:cNvSpPr/>
      </dsp:nvSpPr>
      <dsp:spPr>
        <a:xfrm>
          <a:off x="2251310" y="920594"/>
          <a:ext cx="1839872" cy="11683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6A9044-989C-9846-8D51-55A329DFD3D7}">
      <dsp:nvSpPr>
        <dsp:cNvPr id="0" name=""/>
        <dsp:cNvSpPr/>
      </dsp:nvSpPr>
      <dsp:spPr>
        <a:xfrm>
          <a:off x="2455740" y="1114803"/>
          <a:ext cx="1839872" cy="1168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b="1" kern="1200"/>
            <a:t>Pandas</a:t>
          </a:r>
          <a:r>
            <a:rPr lang="id-ID" sz="1700" kern="1200"/>
            <a:t>: For data manipulation and aggregation.</a:t>
          </a:r>
          <a:endParaRPr lang="en-US" sz="1700" kern="1200"/>
        </a:p>
      </dsp:txBody>
      <dsp:txXfrm>
        <a:off x="2489959" y="1149022"/>
        <a:ext cx="1771434" cy="1099881"/>
      </dsp:txXfrm>
    </dsp:sp>
    <dsp:sp modelId="{774F6B59-E994-884C-8189-9C308D9B8A1B}">
      <dsp:nvSpPr>
        <dsp:cNvPr id="0" name=""/>
        <dsp:cNvSpPr/>
      </dsp:nvSpPr>
      <dsp:spPr>
        <a:xfrm>
          <a:off x="4500043" y="920594"/>
          <a:ext cx="1839872" cy="11683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984C43-1499-7A45-906A-8E8D8B810344}">
      <dsp:nvSpPr>
        <dsp:cNvPr id="0" name=""/>
        <dsp:cNvSpPr/>
      </dsp:nvSpPr>
      <dsp:spPr>
        <a:xfrm>
          <a:off x="4704473" y="1114803"/>
          <a:ext cx="1839872" cy="1168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b="1" kern="1200" dirty="0" err="1"/>
            <a:t>NumPy</a:t>
          </a:r>
          <a:r>
            <a:rPr lang="id-ID" sz="1700" kern="1200" dirty="0"/>
            <a:t>: To </a:t>
          </a:r>
          <a:r>
            <a:rPr lang="id-ID" sz="1700" kern="1200" dirty="0" err="1"/>
            <a:t>perform</a:t>
          </a:r>
          <a:r>
            <a:rPr lang="id-ID" sz="1700" kern="1200" dirty="0"/>
            <a:t> </a:t>
          </a:r>
          <a:r>
            <a:rPr lang="id-ID" sz="1700" kern="1200" dirty="0" err="1"/>
            <a:t>mathematical</a:t>
          </a:r>
          <a:r>
            <a:rPr lang="id-ID" sz="1700" kern="1200" dirty="0"/>
            <a:t> </a:t>
          </a:r>
          <a:r>
            <a:rPr lang="id-ID" sz="1700" kern="1200" dirty="0" err="1"/>
            <a:t>computations</a:t>
          </a:r>
          <a:r>
            <a:rPr lang="id-ID" sz="1700" kern="1200" dirty="0"/>
            <a:t>.</a:t>
          </a:r>
          <a:endParaRPr lang="en-US" sz="1700" kern="1200" dirty="0"/>
        </a:p>
      </dsp:txBody>
      <dsp:txXfrm>
        <a:off x="4738692" y="1149022"/>
        <a:ext cx="1771434" cy="1099881"/>
      </dsp:txXfrm>
    </dsp:sp>
    <dsp:sp modelId="{9DF731DC-A445-AF44-9596-F2EA5DAD0125}">
      <dsp:nvSpPr>
        <dsp:cNvPr id="0" name=""/>
        <dsp:cNvSpPr/>
      </dsp:nvSpPr>
      <dsp:spPr>
        <a:xfrm>
          <a:off x="6748777" y="920594"/>
          <a:ext cx="1839872" cy="11683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551137-756B-6B4D-A04E-E3EEB1767DF5}">
      <dsp:nvSpPr>
        <dsp:cNvPr id="0" name=""/>
        <dsp:cNvSpPr/>
      </dsp:nvSpPr>
      <dsp:spPr>
        <a:xfrm>
          <a:off x="6953207" y="1114803"/>
          <a:ext cx="1839872" cy="11683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b="1" kern="1200"/>
            <a:t>SQL</a:t>
          </a:r>
          <a:r>
            <a:rPr lang="id-ID" sz="1700" kern="1200"/>
            <a:t>: For complex queries and structured data analysis.</a:t>
          </a:r>
          <a:endParaRPr lang="en-US" sz="1700" kern="1200"/>
        </a:p>
      </dsp:txBody>
      <dsp:txXfrm>
        <a:off x="6987426" y="1149022"/>
        <a:ext cx="1771434" cy="10998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101DE-E797-D44F-99E5-FE407A5F5F0F}">
      <dsp:nvSpPr>
        <dsp:cNvPr id="0" name=""/>
        <dsp:cNvSpPr/>
      </dsp:nvSpPr>
      <dsp:spPr>
        <a:xfrm>
          <a:off x="0" y="317479"/>
          <a:ext cx="8164286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3639" tIns="354076" rIns="63363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/>
            <a:t>Analyzed key metrics such as payload mass, success rates, and flight numbers.</a:t>
          </a:r>
          <a:endParaRPr lang="en-US" sz="1700" kern="1200"/>
        </a:p>
      </dsp:txBody>
      <dsp:txXfrm>
        <a:off x="0" y="317479"/>
        <a:ext cx="8164286" cy="963900"/>
      </dsp:txXfrm>
    </dsp:sp>
    <dsp:sp modelId="{FA0B1CBB-D9C8-114E-8D71-02003561FA7C}">
      <dsp:nvSpPr>
        <dsp:cNvPr id="0" name=""/>
        <dsp:cNvSpPr/>
      </dsp:nvSpPr>
      <dsp:spPr>
        <a:xfrm>
          <a:off x="408214" y="66559"/>
          <a:ext cx="571500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013" tIns="0" rIns="21601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b="1" kern="1200"/>
            <a:t>Descriptive Statistics:</a:t>
          </a:r>
          <a:endParaRPr lang="en-US" sz="1700" kern="1200"/>
        </a:p>
      </dsp:txBody>
      <dsp:txXfrm>
        <a:off x="432712" y="91057"/>
        <a:ext cx="5666004" cy="452844"/>
      </dsp:txXfrm>
    </dsp:sp>
    <dsp:sp modelId="{6BCE32F0-29B5-7C40-9898-9557E9B237B3}">
      <dsp:nvSpPr>
        <dsp:cNvPr id="0" name=""/>
        <dsp:cNvSpPr/>
      </dsp:nvSpPr>
      <dsp:spPr>
        <a:xfrm>
          <a:off x="0" y="1624098"/>
          <a:ext cx="8164286" cy="963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3639" tIns="354076" rIns="63363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/>
            <a:t>Explored relationships between variables like payload mass and launch success.</a:t>
          </a:r>
          <a:endParaRPr lang="en-US" sz="1700" kern="1200"/>
        </a:p>
      </dsp:txBody>
      <dsp:txXfrm>
        <a:off x="0" y="1624098"/>
        <a:ext cx="8164286" cy="963900"/>
      </dsp:txXfrm>
    </dsp:sp>
    <dsp:sp modelId="{A6777B15-AD79-0340-BD80-07A9C71EB88D}">
      <dsp:nvSpPr>
        <dsp:cNvPr id="0" name=""/>
        <dsp:cNvSpPr/>
      </dsp:nvSpPr>
      <dsp:spPr>
        <a:xfrm>
          <a:off x="408214" y="1373178"/>
          <a:ext cx="571500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013" tIns="0" rIns="21601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b="1" kern="1200"/>
            <a:t>Correlation Analysis:</a:t>
          </a:r>
          <a:endParaRPr lang="en-US" sz="1700" kern="1200"/>
        </a:p>
      </dsp:txBody>
      <dsp:txXfrm>
        <a:off x="432712" y="1397676"/>
        <a:ext cx="5666004" cy="452844"/>
      </dsp:txXfrm>
    </dsp:sp>
    <dsp:sp modelId="{21BC1B7B-B517-674E-9921-5413B9C756EB}">
      <dsp:nvSpPr>
        <dsp:cNvPr id="0" name=""/>
        <dsp:cNvSpPr/>
      </dsp:nvSpPr>
      <dsp:spPr>
        <a:xfrm>
          <a:off x="0" y="2930718"/>
          <a:ext cx="8164286" cy="15529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33639" tIns="354076" rIns="633639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/>
            <a:t>Examples: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/>
            <a:t>Count of unique launch sites.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/>
            <a:t>Payload mass carried by NASA (CRS) missions.</a:t>
          </a:r>
          <a:endParaRPr lang="en-US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700" kern="1200"/>
            <a:t>Success rate by orbit type.</a:t>
          </a:r>
          <a:endParaRPr lang="en-US" sz="1700" kern="1200"/>
        </a:p>
      </dsp:txBody>
      <dsp:txXfrm>
        <a:off x="0" y="2930718"/>
        <a:ext cx="8164286" cy="1552949"/>
      </dsp:txXfrm>
    </dsp:sp>
    <dsp:sp modelId="{9ECF6ACA-9244-A44E-A275-B1D50F183293}">
      <dsp:nvSpPr>
        <dsp:cNvPr id="0" name=""/>
        <dsp:cNvSpPr/>
      </dsp:nvSpPr>
      <dsp:spPr>
        <a:xfrm>
          <a:off x="408214" y="2679798"/>
          <a:ext cx="5715000" cy="50184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013" tIns="0" rIns="216013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b="1" kern="1200"/>
            <a:t>SQL Queries:</a:t>
          </a:r>
          <a:endParaRPr lang="en-US" sz="1700" kern="1200"/>
        </a:p>
      </dsp:txBody>
      <dsp:txXfrm>
        <a:off x="432712" y="2704296"/>
        <a:ext cx="5666004" cy="4528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C89965-6BB2-AC42-9CD3-64987BD8F33C}">
      <dsp:nvSpPr>
        <dsp:cNvPr id="0" name=""/>
        <dsp:cNvSpPr/>
      </dsp:nvSpPr>
      <dsp:spPr>
        <a:xfrm>
          <a:off x="5366316" y="1583266"/>
          <a:ext cx="2226468" cy="529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1042"/>
              </a:lnTo>
              <a:lnTo>
                <a:pt x="2226468" y="361042"/>
              </a:lnTo>
              <a:lnTo>
                <a:pt x="2226468" y="52979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18078E-977D-1541-8913-090845A4F575}">
      <dsp:nvSpPr>
        <dsp:cNvPr id="0" name=""/>
        <dsp:cNvSpPr/>
      </dsp:nvSpPr>
      <dsp:spPr>
        <a:xfrm>
          <a:off x="5320596" y="1583266"/>
          <a:ext cx="91440" cy="5297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2979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EEE48-F104-DE49-ADCF-F8B6C8271C9C}">
      <dsp:nvSpPr>
        <dsp:cNvPr id="0" name=""/>
        <dsp:cNvSpPr/>
      </dsp:nvSpPr>
      <dsp:spPr>
        <a:xfrm>
          <a:off x="3139847" y="1583266"/>
          <a:ext cx="2226468" cy="529798"/>
        </a:xfrm>
        <a:custGeom>
          <a:avLst/>
          <a:gdLst/>
          <a:ahLst/>
          <a:cxnLst/>
          <a:rect l="0" t="0" r="0" b="0"/>
          <a:pathLst>
            <a:path>
              <a:moveTo>
                <a:pt x="2226468" y="0"/>
              </a:moveTo>
              <a:lnTo>
                <a:pt x="2226468" y="361042"/>
              </a:lnTo>
              <a:lnTo>
                <a:pt x="0" y="361042"/>
              </a:lnTo>
              <a:lnTo>
                <a:pt x="0" y="52979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1101D6-3C94-E945-9C50-7538E80E38BB}">
      <dsp:nvSpPr>
        <dsp:cNvPr id="0" name=""/>
        <dsp:cNvSpPr/>
      </dsp:nvSpPr>
      <dsp:spPr>
        <a:xfrm>
          <a:off x="2551" y="426515"/>
          <a:ext cx="1821655" cy="11567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8F9FC9-A9F0-7844-984E-75EFA56C8EC7}">
      <dsp:nvSpPr>
        <dsp:cNvPr id="0" name=""/>
        <dsp:cNvSpPr/>
      </dsp:nvSpPr>
      <dsp:spPr>
        <a:xfrm>
          <a:off x="204957" y="618801"/>
          <a:ext cx="1821655" cy="11567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 dirty="0"/>
            <a:t>2. </a:t>
          </a:r>
          <a:r>
            <a:rPr lang="id-ID" sz="1300" b="1" kern="1200" dirty="0" err="1"/>
            <a:t>Interactive</a:t>
          </a:r>
          <a:r>
            <a:rPr lang="id-ID" sz="1300" b="1" kern="1200" dirty="0"/>
            <a:t> Data </a:t>
          </a:r>
          <a:r>
            <a:rPr lang="id-ID" sz="1300" b="1" kern="1200" dirty="0" err="1"/>
            <a:t>Visualization</a:t>
          </a:r>
          <a:endParaRPr lang="en-US" sz="1300" kern="1200" dirty="0"/>
        </a:p>
      </dsp:txBody>
      <dsp:txXfrm>
        <a:off x="238837" y="652681"/>
        <a:ext cx="1753895" cy="1088991"/>
      </dsp:txXfrm>
    </dsp:sp>
    <dsp:sp modelId="{E3655EE4-392A-A844-9407-EBB6C4BBA7E1}">
      <dsp:nvSpPr>
        <dsp:cNvPr id="0" name=""/>
        <dsp:cNvSpPr/>
      </dsp:nvSpPr>
      <dsp:spPr>
        <a:xfrm>
          <a:off x="2229019" y="426515"/>
          <a:ext cx="1821655" cy="11567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91D8A7B-24D4-9D46-8AD6-EB11A7BBA52A}">
      <dsp:nvSpPr>
        <dsp:cNvPr id="0" name=""/>
        <dsp:cNvSpPr/>
      </dsp:nvSpPr>
      <dsp:spPr>
        <a:xfrm>
          <a:off x="2431425" y="618801"/>
          <a:ext cx="1821655" cy="11567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 dirty="0" err="1"/>
            <a:t>Purpose</a:t>
          </a:r>
          <a:r>
            <a:rPr lang="id-ID" sz="1300" b="1" kern="1200" dirty="0"/>
            <a:t>:</a:t>
          </a:r>
          <a:r>
            <a:rPr lang="id-ID" sz="1300" kern="1200" dirty="0"/>
            <a:t> </a:t>
          </a:r>
          <a:r>
            <a:rPr lang="id-ID" sz="1300" kern="1200" dirty="0" err="1"/>
            <a:t>Interactive</a:t>
          </a:r>
          <a:r>
            <a:rPr lang="id-ID" sz="1300" kern="1200" dirty="0"/>
            <a:t> </a:t>
          </a:r>
          <a:r>
            <a:rPr lang="id-ID" sz="1300" kern="1200" dirty="0" err="1"/>
            <a:t>visuals</a:t>
          </a:r>
          <a:r>
            <a:rPr lang="id-ID" sz="1300" kern="1200" dirty="0"/>
            <a:t> </a:t>
          </a:r>
          <a:r>
            <a:rPr lang="id-ID" sz="1300" kern="1200" dirty="0" err="1"/>
            <a:t>make</a:t>
          </a:r>
          <a:r>
            <a:rPr lang="id-ID" sz="1300" kern="1200" dirty="0"/>
            <a:t> </a:t>
          </a:r>
          <a:r>
            <a:rPr lang="id-ID" sz="1300" kern="1200" dirty="0" err="1"/>
            <a:t>it</a:t>
          </a:r>
          <a:r>
            <a:rPr lang="id-ID" sz="1300" kern="1200" dirty="0"/>
            <a:t> </a:t>
          </a:r>
          <a:r>
            <a:rPr lang="id-ID" sz="1300" kern="1200" dirty="0" err="1"/>
            <a:t>easier</a:t>
          </a:r>
          <a:r>
            <a:rPr lang="id-ID" sz="1300" kern="1200" dirty="0"/>
            <a:t> </a:t>
          </a:r>
          <a:r>
            <a:rPr lang="id-ID" sz="1300" kern="1200" dirty="0" err="1"/>
            <a:t>to</a:t>
          </a:r>
          <a:r>
            <a:rPr lang="id-ID" sz="1300" kern="1200" dirty="0"/>
            <a:t> </a:t>
          </a:r>
          <a:r>
            <a:rPr lang="id-ID" sz="1300" kern="1200" dirty="0" err="1"/>
            <a:t>identify</a:t>
          </a:r>
          <a:r>
            <a:rPr lang="id-ID" sz="1300" kern="1200" dirty="0"/>
            <a:t> </a:t>
          </a:r>
          <a:r>
            <a:rPr lang="id-ID" sz="1300" kern="1200" dirty="0" err="1"/>
            <a:t>trends</a:t>
          </a:r>
          <a:r>
            <a:rPr lang="id-ID" sz="1300" kern="1200" dirty="0"/>
            <a:t>, </a:t>
          </a:r>
          <a:r>
            <a:rPr lang="id-ID" sz="1300" kern="1200" dirty="0" err="1"/>
            <a:t>outliers</a:t>
          </a:r>
          <a:r>
            <a:rPr lang="id-ID" sz="1300" kern="1200" dirty="0"/>
            <a:t>, </a:t>
          </a:r>
          <a:r>
            <a:rPr lang="id-ID" sz="1300" kern="1200" dirty="0" err="1"/>
            <a:t>and</a:t>
          </a:r>
          <a:r>
            <a:rPr lang="id-ID" sz="1300" kern="1200" dirty="0"/>
            <a:t> </a:t>
          </a:r>
          <a:r>
            <a:rPr lang="id-ID" sz="1300" kern="1200" dirty="0" err="1"/>
            <a:t>patterns</a:t>
          </a:r>
          <a:r>
            <a:rPr lang="id-ID" sz="1300" kern="1200" dirty="0"/>
            <a:t>, </a:t>
          </a:r>
          <a:r>
            <a:rPr lang="id-ID" sz="1300" kern="1200" dirty="0" err="1"/>
            <a:t>facilitating</a:t>
          </a:r>
          <a:r>
            <a:rPr lang="id-ID" sz="1300" kern="1200" dirty="0"/>
            <a:t> </a:t>
          </a:r>
          <a:r>
            <a:rPr lang="id-ID" sz="1300" kern="1200" dirty="0" err="1"/>
            <a:t>decision</a:t>
          </a:r>
          <a:r>
            <a:rPr lang="id-ID" sz="1300" kern="1200" dirty="0"/>
            <a:t>-making.</a:t>
          </a:r>
          <a:endParaRPr lang="en-US" sz="1300" kern="1200" dirty="0"/>
        </a:p>
      </dsp:txBody>
      <dsp:txXfrm>
        <a:off x="2465305" y="652681"/>
        <a:ext cx="1753895" cy="1088991"/>
      </dsp:txXfrm>
    </dsp:sp>
    <dsp:sp modelId="{C88B8756-BD78-544B-9657-FE099FA00326}">
      <dsp:nvSpPr>
        <dsp:cNvPr id="0" name=""/>
        <dsp:cNvSpPr/>
      </dsp:nvSpPr>
      <dsp:spPr>
        <a:xfrm>
          <a:off x="4455488" y="426515"/>
          <a:ext cx="1821655" cy="11567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9986C1-74E5-854B-BA17-C074B05151FE}">
      <dsp:nvSpPr>
        <dsp:cNvPr id="0" name=""/>
        <dsp:cNvSpPr/>
      </dsp:nvSpPr>
      <dsp:spPr>
        <a:xfrm>
          <a:off x="4657894" y="618801"/>
          <a:ext cx="1821655" cy="11567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/>
            <a:t>Tools Used:</a:t>
          </a:r>
          <a:endParaRPr lang="en-US" sz="1300" kern="1200"/>
        </a:p>
      </dsp:txBody>
      <dsp:txXfrm>
        <a:off x="4691774" y="652681"/>
        <a:ext cx="1753895" cy="1088991"/>
      </dsp:txXfrm>
    </dsp:sp>
    <dsp:sp modelId="{41384638-0887-0344-902E-5B2AB955183B}">
      <dsp:nvSpPr>
        <dsp:cNvPr id="0" name=""/>
        <dsp:cNvSpPr/>
      </dsp:nvSpPr>
      <dsp:spPr>
        <a:xfrm>
          <a:off x="2229019" y="2113065"/>
          <a:ext cx="1821655" cy="11567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F8EFCB9-9D6A-524A-A551-E9FA1C1F28D9}">
      <dsp:nvSpPr>
        <dsp:cNvPr id="0" name=""/>
        <dsp:cNvSpPr/>
      </dsp:nvSpPr>
      <dsp:spPr>
        <a:xfrm>
          <a:off x="2431425" y="2305351"/>
          <a:ext cx="1821655" cy="11567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/>
            <a:t>Matplotlib and Seaborn</a:t>
          </a:r>
          <a:r>
            <a:rPr lang="id-ID" sz="1300" kern="1200"/>
            <a:t>: For scatter plots, bar charts, and time-series visualizations.</a:t>
          </a:r>
          <a:endParaRPr lang="en-US" sz="1300" kern="1200"/>
        </a:p>
      </dsp:txBody>
      <dsp:txXfrm>
        <a:off x="2465305" y="2339231"/>
        <a:ext cx="1753895" cy="1088991"/>
      </dsp:txXfrm>
    </dsp:sp>
    <dsp:sp modelId="{5DA97EE9-109F-4B43-8D53-6501A582A920}">
      <dsp:nvSpPr>
        <dsp:cNvPr id="0" name=""/>
        <dsp:cNvSpPr/>
      </dsp:nvSpPr>
      <dsp:spPr>
        <a:xfrm>
          <a:off x="4455488" y="2113065"/>
          <a:ext cx="1821655" cy="11567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AACD68-05EC-D343-8D95-A693B840AAE0}">
      <dsp:nvSpPr>
        <dsp:cNvPr id="0" name=""/>
        <dsp:cNvSpPr/>
      </dsp:nvSpPr>
      <dsp:spPr>
        <a:xfrm>
          <a:off x="4657894" y="2305351"/>
          <a:ext cx="1821655" cy="11567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/>
            <a:t>Folium</a:t>
          </a:r>
          <a:r>
            <a:rPr lang="id-ID" sz="1300" kern="1200"/>
            <a:t>: For geographic data visualization and interactive mapping.</a:t>
          </a:r>
          <a:endParaRPr lang="en-US" sz="1300" kern="1200"/>
        </a:p>
      </dsp:txBody>
      <dsp:txXfrm>
        <a:off x="4691774" y="2339231"/>
        <a:ext cx="1753895" cy="1088991"/>
      </dsp:txXfrm>
    </dsp:sp>
    <dsp:sp modelId="{1D3281D9-B773-B441-8AFE-99DA4F4AA127}">
      <dsp:nvSpPr>
        <dsp:cNvPr id="0" name=""/>
        <dsp:cNvSpPr/>
      </dsp:nvSpPr>
      <dsp:spPr>
        <a:xfrm>
          <a:off x="6681956" y="2113065"/>
          <a:ext cx="1821655" cy="115675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1A3D69-CC75-614C-B4F5-2066F373CC29}">
      <dsp:nvSpPr>
        <dsp:cNvPr id="0" name=""/>
        <dsp:cNvSpPr/>
      </dsp:nvSpPr>
      <dsp:spPr>
        <a:xfrm>
          <a:off x="6884362" y="2305351"/>
          <a:ext cx="1821655" cy="11567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300" b="1" kern="1200"/>
            <a:t>Plotly Dash</a:t>
          </a:r>
          <a:r>
            <a:rPr lang="id-ID" sz="1300" kern="1200"/>
            <a:t>: For creating interactive dashboards.</a:t>
          </a:r>
          <a:endParaRPr lang="en-US" sz="1300" kern="1200"/>
        </a:p>
      </dsp:txBody>
      <dsp:txXfrm>
        <a:off x="6918242" y="2339231"/>
        <a:ext cx="1753895" cy="1088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3DED631-3305-6522-E142-705271AEEA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GB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AF867F3-D1AF-3DEC-2D70-6F550FD6CA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A1CDB-B175-7346-B6C6-A68E22C1346A}" type="datetimeFigureOut">
              <a:rPr lang="ru-GB" smtClean="0"/>
              <a:t>03/12/2024</a:t>
            </a:fld>
            <a:endParaRPr lang="ru-GB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507805F-9A40-18B2-5912-DFF8939CC7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GB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35139FA-7A9A-C68F-C7A1-33B89221E1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72AB0-B962-2040-85AF-FC6FCA7F37D9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720565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GB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9CCA2-B432-1E42-98AC-B73A4E7D2B76}" type="datetimeFigureOut">
              <a:rPr lang="ru-GB" smtClean="0"/>
              <a:t>02/12/2024</a:t>
            </a:fld>
            <a:endParaRPr lang="ru-GB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GB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GB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GB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A63C9-1924-C048-8069-A44FEF560BAA}" type="slidenum">
              <a:rPr lang="ru-GB" smtClean="0"/>
              <a:t>‹#›</a:t>
            </a:fld>
            <a:endParaRPr lang="ru-GB"/>
          </a:p>
        </p:txBody>
      </p:sp>
    </p:spTree>
    <p:extLst>
      <p:ext uri="{BB962C8B-B14F-4D97-AF65-F5344CB8AC3E}">
        <p14:creationId xmlns:p14="http://schemas.microsoft.com/office/powerpoint/2010/main" val="3407169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943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90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1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910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60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26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20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26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52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82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4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86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46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3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4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BCAD085-E8A6-8845-BD4E-CB4CCA059FC4}" type="datetimeFigureOut">
              <a:rPr lang="en-US" smtClean="0"/>
              <a:t>12/2/24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59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creativecommons.org/licenses/by/3.0/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5.png"/><Relationship Id="rId5" Type="http://schemas.openxmlformats.org/officeDocument/2006/relationships/hyperlink" Target="https://www.planetary.org/space-images/wallpaper-blue-wise-pleiades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4.jpeg"/><Relationship Id="rId9" Type="http://schemas.openxmlformats.org/officeDocument/2006/relationships/hyperlink" Target="https://github.com/nataprofits/IBM-Applied-Data-Science-Capstone/tree/mai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1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1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1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15.jp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14.png"/><Relationship Id="rId4" Type="http://schemas.openxmlformats.org/officeDocument/2006/relationships/diagramData" Target="../diagrams/data13.xml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1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microsoft.com/office/2007/relationships/diagramDrawing" Target="../diagrams/drawing16.xml"/><Relationship Id="rId18" Type="http://schemas.openxmlformats.org/officeDocument/2006/relationships/image" Target="../media/image21.png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15.xml"/><Relationship Id="rId12" Type="http://schemas.openxmlformats.org/officeDocument/2006/relationships/diagramColors" Target="../diagrams/colors16.xml"/><Relationship Id="rId17" Type="http://schemas.openxmlformats.org/officeDocument/2006/relationships/image" Target="../media/image20.svg"/><Relationship Id="rId2" Type="http://schemas.openxmlformats.org/officeDocument/2006/relationships/image" Target="../media/image10.jp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5.xml"/><Relationship Id="rId11" Type="http://schemas.openxmlformats.org/officeDocument/2006/relationships/diagramQuickStyle" Target="../diagrams/quickStyle16.xml"/><Relationship Id="rId5" Type="http://schemas.openxmlformats.org/officeDocument/2006/relationships/diagramLayout" Target="../diagrams/layout15.xml"/><Relationship Id="rId15" Type="http://schemas.openxmlformats.org/officeDocument/2006/relationships/image" Target="../media/image18.svg"/><Relationship Id="rId10" Type="http://schemas.openxmlformats.org/officeDocument/2006/relationships/diagramLayout" Target="../diagrams/layout16.xml"/><Relationship Id="rId19" Type="http://schemas.openxmlformats.org/officeDocument/2006/relationships/image" Target="../media/image22.svg"/><Relationship Id="rId4" Type="http://schemas.openxmlformats.org/officeDocument/2006/relationships/diagramData" Target="../diagrams/data15.xml"/><Relationship Id="rId9" Type="http://schemas.openxmlformats.org/officeDocument/2006/relationships/diagramData" Target="../diagrams/data16.xml"/><Relationship Id="rId1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17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18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19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20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jpg"/><Relationship Id="rId7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Data" Target="../diagrams/data1.xml"/><Relationship Id="rId5" Type="http://schemas.openxmlformats.org/officeDocument/2006/relationships/hyperlink" Target="https://creativecommons.org/licenses/by/3.0/" TargetMode="External"/><Relationship Id="rId10" Type="http://schemas.microsoft.com/office/2007/relationships/diagramDrawing" Target="../diagrams/drawing1.xml"/><Relationship Id="rId4" Type="http://schemas.openxmlformats.org/officeDocument/2006/relationships/hyperlink" Target="https://www.universetoday.com/tag/voyager/page/4/" TargetMode="External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21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13" Type="http://schemas.openxmlformats.org/officeDocument/2006/relationships/diagramColors" Target="../diagrams/colors23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22.xml"/><Relationship Id="rId12" Type="http://schemas.openxmlformats.org/officeDocument/2006/relationships/diagramQuickStyle" Target="../diagrams/quickStyle2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2.xml"/><Relationship Id="rId11" Type="http://schemas.openxmlformats.org/officeDocument/2006/relationships/diagramLayout" Target="../diagrams/layout23.xml"/><Relationship Id="rId5" Type="http://schemas.openxmlformats.org/officeDocument/2006/relationships/diagramLayout" Target="../diagrams/layout22.xml"/><Relationship Id="rId10" Type="http://schemas.openxmlformats.org/officeDocument/2006/relationships/diagramData" Target="../diagrams/data23.xml"/><Relationship Id="rId4" Type="http://schemas.openxmlformats.org/officeDocument/2006/relationships/diagramData" Target="../diagrams/data22.xml"/><Relationship Id="rId9" Type="http://schemas.openxmlformats.org/officeDocument/2006/relationships/image" Target="../media/image28.png"/><Relationship Id="rId14" Type="http://schemas.microsoft.com/office/2007/relationships/diagramDrawing" Target="../diagrams/drawing23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13" Type="http://schemas.openxmlformats.org/officeDocument/2006/relationships/diagramColors" Target="../diagrams/colors25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24.xml"/><Relationship Id="rId12" Type="http://schemas.openxmlformats.org/officeDocument/2006/relationships/diagramQuickStyle" Target="../diagrams/quickStyle25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4.xml"/><Relationship Id="rId11" Type="http://schemas.openxmlformats.org/officeDocument/2006/relationships/diagramLayout" Target="../diagrams/layout25.xml"/><Relationship Id="rId5" Type="http://schemas.openxmlformats.org/officeDocument/2006/relationships/diagramLayout" Target="../diagrams/layout24.xml"/><Relationship Id="rId10" Type="http://schemas.openxmlformats.org/officeDocument/2006/relationships/diagramData" Target="../diagrams/data25.xml"/><Relationship Id="rId4" Type="http://schemas.openxmlformats.org/officeDocument/2006/relationships/diagramData" Target="../diagrams/data24.xml"/><Relationship Id="rId9" Type="http://schemas.openxmlformats.org/officeDocument/2006/relationships/image" Target="../media/image29.png"/><Relationship Id="rId14" Type="http://schemas.microsoft.com/office/2007/relationships/diagramDrawing" Target="../diagrams/drawing25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openxmlformats.org/officeDocument/2006/relationships/diagramColors" Target="../diagrams/colors27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26.xml"/><Relationship Id="rId12" Type="http://schemas.openxmlformats.org/officeDocument/2006/relationships/diagramQuickStyle" Target="../diagrams/quickStyle27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6.xml"/><Relationship Id="rId11" Type="http://schemas.openxmlformats.org/officeDocument/2006/relationships/diagramLayout" Target="../diagrams/layout27.xml"/><Relationship Id="rId5" Type="http://schemas.openxmlformats.org/officeDocument/2006/relationships/diagramLayout" Target="../diagrams/layout26.xml"/><Relationship Id="rId10" Type="http://schemas.openxmlformats.org/officeDocument/2006/relationships/diagramData" Target="../diagrams/data27.xml"/><Relationship Id="rId4" Type="http://schemas.openxmlformats.org/officeDocument/2006/relationships/diagramData" Target="../diagrams/data26.xml"/><Relationship Id="rId9" Type="http://schemas.openxmlformats.org/officeDocument/2006/relationships/image" Target="../media/image30.png"/><Relationship Id="rId14" Type="http://schemas.microsoft.com/office/2007/relationships/diagramDrawing" Target="../diagrams/drawing2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28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8.xml"/><Relationship Id="rId11" Type="http://schemas.openxmlformats.org/officeDocument/2006/relationships/image" Target="../media/image33.svg"/><Relationship Id="rId5" Type="http://schemas.openxmlformats.org/officeDocument/2006/relationships/diagramLayout" Target="../diagrams/layout28.xml"/><Relationship Id="rId10" Type="http://schemas.openxmlformats.org/officeDocument/2006/relationships/image" Target="../media/image32.png"/><Relationship Id="rId4" Type="http://schemas.openxmlformats.org/officeDocument/2006/relationships/diagramData" Target="../diagrams/data28.xml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13" Type="http://schemas.openxmlformats.org/officeDocument/2006/relationships/diagramColors" Target="../diagrams/colors30.xml"/><Relationship Id="rId18" Type="http://schemas.openxmlformats.org/officeDocument/2006/relationships/diagramColors" Target="../diagrams/colors31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29.xml"/><Relationship Id="rId12" Type="http://schemas.openxmlformats.org/officeDocument/2006/relationships/diagramQuickStyle" Target="../diagrams/quickStyle30.xml"/><Relationship Id="rId17" Type="http://schemas.openxmlformats.org/officeDocument/2006/relationships/diagramQuickStyle" Target="../diagrams/quickStyle31.xml"/><Relationship Id="rId2" Type="http://schemas.openxmlformats.org/officeDocument/2006/relationships/image" Target="../media/image10.jpg"/><Relationship Id="rId16" Type="http://schemas.openxmlformats.org/officeDocument/2006/relationships/diagramLayout" Target="../diagrams/layout31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9.xml"/><Relationship Id="rId11" Type="http://schemas.openxmlformats.org/officeDocument/2006/relationships/diagramLayout" Target="../diagrams/layout30.xml"/><Relationship Id="rId5" Type="http://schemas.openxmlformats.org/officeDocument/2006/relationships/diagramLayout" Target="../diagrams/layout29.xml"/><Relationship Id="rId15" Type="http://schemas.openxmlformats.org/officeDocument/2006/relationships/diagramData" Target="../diagrams/data31.xml"/><Relationship Id="rId10" Type="http://schemas.openxmlformats.org/officeDocument/2006/relationships/diagramData" Target="../diagrams/data30.xml"/><Relationship Id="rId19" Type="http://schemas.microsoft.com/office/2007/relationships/diagramDrawing" Target="../diagrams/drawing31.xml"/><Relationship Id="rId4" Type="http://schemas.openxmlformats.org/officeDocument/2006/relationships/diagramData" Target="../diagrams/data29.xml"/><Relationship Id="rId9" Type="http://schemas.openxmlformats.org/officeDocument/2006/relationships/image" Target="../media/image34.png"/><Relationship Id="rId14" Type="http://schemas.microsoft.com/office/2007/relationships/diagramDrawing" Target="../diagrams/drawing3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2.xml"/><Relationship Id="rId13" Type="http://schemas.openxmlformats.org/officeDocument/2006/relationships/diagramLayout" Target="../diagrams/layout33.xml"/><Relationship Id="rId3" Type="http://schemas.openxmlformats.org/officeDocument/2006/relationships/slideLayout" Target="../slideLayouts/slideLayout5.xml"/><Relationship Id="rId7" Type="http://schemas.openxmlformats.org/officeDocument/2006/relationships/diagramLayout" Target="../diagrams/layout32.xml"/><Relationship Id="rId12" Type="http://schemas.openxmlformats.org/officeDocument/2006/relationships/diagramData" Target="../diagrams/data33.xml"/><Relationship Id="rId2" Type="http://schemas.openxmlformats.org/officeDocument/2006/relationships/video" Target="../media/media2.mov"/><Relationship Id="rId16" Type="http://schemas.microsoft.com/office/2007/relationships/diagramDrawing" Target="../diagrams/drawing33.xml"/><Relationship Id="rId1" Type="http://schemas.microsoft.com/office/2007/relationships/media" Target="../media/media2.mov"/><Relationship Id="rId6" Type="http://schemas.openxmlformats.org/officeDocument/2006/relationships/diagramData" Target="../diagrams/data32.xml"/><Relationship Id="rId11" Type="http://schemas.openxmlformats.org/officeDocument/2006/relationships/image" Target="../media/image35.png"/><Relationship Id="rId5" Type="http://schemas.openxmlformats.org/officeDocument/2006/relationships/hyperlink" Target="https://pixabay.com/en/galaxy-infinity-milky-way-orbit-1837306/" TargetMode="External"/><Relationship Id="rId15" Type="http://schemas.openxmlformats.org/officeDocument/2006/relationships/diagramColors" Target="../diagrams/colors33.xml"/><Relationship Id="rId10" Type="http://schemas.microsoft.com/office/2007/relationships/diagramDrawing" Target="../diagrams/drawing32.xml"/><Relationship Id="rId4" Type="http://schemas.openxmlformats.org/officeDocument/2006/relationships/image" Target="../media/image10.jpg"/><Relationship Id="rId9" Type="http://schemas.openxmlformats.org/officeDocument/2006/relationships/diagramColors" Target="../diagrams/colors32.xml"/><Relationship Id="rId14" Type="http://schemas.openxmlformats.org/officeDocument/2006/relationships/diagramQuickStyle" Target="../diagrams/quickStyle33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3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35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10" Type="http://schemas.openxmlformats.org/officeDocument/2006/relationships/image" Target="../media/image38.png"/><Relationship Id="rId4" Type="http://schemas.openxmlformats.org/officeDocument/2006/relationships/diagramData" Target="../diagrams/data35.xml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36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Relationship Id="rId9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pixabay.com/en/universe-the-background-image-space-2303321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7.xml"/><Relationship Id="rId3" Type="http://schemas.openxmlformats.org/officeDocument/2006/relationships/image" Target="../media/image3.png"/><Relationship Id="rId7" Type="http://schemas.openxmlformats.org/officeDocument/2006/relationships/hyperlink" Target="https://www.pexels.com/ru-ru/photo/galaxy-23769/" TargetMode="External"/><Relationship Id="rId12" Type="http://schemas.microsoft.com/office/2007/relationships/diagramDrawing" Target="../diagrams/drawing3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jpg"/><Relationship Id="rId11" Type="http://schemas.openxmlformats.org/officeDocument/2006/relationships/diagramColors" Target="../diagrams/colors37.xml"/><Relationship Id="rId5" Type="http://schemas.openxmlformats.org/officeDocument/2006/relationships/hyperlink" Target="https://pxhere.com/ru/photo/494474" TargetMode="External"/><Relationship Id="rId10" Type="http://schemas.openxmlformats.org/officeDocument/2006/relationships/diagramQuickStyle" Target="../diagrams/quickStyle37.xml"/><Relationship Id="rId4" Type="http://schemas.openxmlformats.org/officeDocument/2006/relationships/image" Target="../media/image40.jpg!s"/><Relationship Id="rId9" Type="http://schemas.openxmlformats.org/officeDocument/2006/relationships/diagramLayout" Target="../diagrams/layout3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" TargetMode="External"/><Relationship Id="rId13" Type="http://schemas.microsoft.com/office/2007/relationships/diagramDrawing" Target="../diagrams/drawing38.xml"/><Relationship Id="rId18" Type="http://schemas.microsoft.com/office/2007/relationships/diagramDrawing" Target="../diagrams/drawing39.xml"/><Relationship Id="rId3" Type="http://schemas.openxmlformats.org/officeDocument/2006/relationships/hyperlink" Target="https://pixabay.com/en/space-all-universe-space-travel-1248048/" TargetMode="External"/><Relationship Id="rId7" Type="http://schemas.openxmlformats.org/officeDocument/2006/relationships/hyperlink" Target="https://cf-courses-data.s3.us.cloud-object-storage.appdomain.cloud/" TargetMode="External"/><Relationship Id="rId12" Type="http://schemas.openxmlformats.org/officeDocument/2006/relationships/diagramColors" Target="../diagrams/colors38.xml"/><Relationship Id="rId17" Type="http://schemas.openxmlformats.org/officeDocument/2006/relationships/diagramColors" Target="../diagrams/colors39.xml"/><Relationship Id="rId2" Type="http://schemas.openxmlformats.org/officeDocument/2006/relationships/image" Target="../media/image42.jpg"/><Relationship Id="rId16" Type="http://schemas.openxmlformats.org/officeDocument/2006/relationships/diagramQuickStyle" Target="../diagrams/quickStyle3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pacex.com/" TargetMode="External"/><Relationship Id="rId11" Type="http://schemas.openxmlformats.org/officeDocument/2006/relationships/diagramQuickStyle" Target="../diagrams/quickStyle38.xml"/><Relationship Id="rId5" Type="http://schemas.openxmlformats.org/officeDocument/2006/relationships/hyperlink" Target="https://pixabay.com/en/galaxy-infinity-milky-way-orbit-1837306/" TargetMode="External"/><Relationship Id="rId15" Type="http://schemas.openxmlformats.org/officeDocument/2006/relationships/diagramLayout" Target="../diagrams/layout39.xml"/><Relationship Id="rId10" Type="http://schemas.openxmlformats.org/officeDocument/2006/relationships/diagramLayout" Target="../diagrams/layout38.xml"/><Relationship Id="rId4" Type="http://schemas.openxmlformats.org/officeDocument/2006/relationships/image" Target="../media/image10.jpg"/><Relationship Id="rId9" Type="http://schemas.openxmlformats.org/officeDocument/2006/relationships/diagramData" Target="../diagrams/data38.xml"/><Relationship Id="rId14" Type="http://schemas.openxmlformats.org/officeDocument/2006/relationships/diagramData" Target="../diagrams/data39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pixabay.com/en/galaxy-infinity-milky-way-orbit-1837306/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hyperlink" Target="https://pixabay.com/en/galaxy-infinity-milky-way-orbit-1837306/" TargetMode="Externa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10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galaxy-infinity-milky-way-orbit-1837306/" TargetMode="External"/><Relationship Id="rId3" Type="http://schemas.openxmlformats.org/officeDocument/2006/relationships/diagramLayout" Target="../diagrams/layout8.xml"/><Relationship Id="rId7" Type="http://schemas.openxmlformats.org/officeDocument/2006/relationships/image" Target="../media/image10.jp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hyperlink" Target="https://pixabay.com/en/galaxy-infinity-milky-way-orbit-183730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DC895F7-4E59-40FB-87DD-ACE47F94C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618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Рисунок 12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F2D0E455-A169-DAD6-C088-D6BB76543D1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0591" r="4409"/>
          <a:stretch/>
        </p:blipFill>
        <p:spPr>
          <a:xfrm>
            <a:off x="-2362" y="-28477"/>
            <a:ext cx="9143980" cy="68579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4C720E-710D-44F8-A8D7-2BAA61E1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" y="893"/>
            <a:ext cx="9141618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799" y="1964267"/>
            <a:ext cx="5398294" cy="2421464"/>
          </a:xfrm>
        </p:spPr>
        <p:txBody>
          <a:bodyPr>
            <a:normAutofit/>
          </a:bodyPr>
          <a:lstStyle/>
          <a:p>
            <a:r>
              <a:rPr lang="id-ID" dirty="0"/>
              <a:t>Data </a:t>
            </a:r>
            <a:r>
              <a:rPr lang="id-ID" dirty="0" err="1"/>
              <a:t>Science</a:t>
            </a:r>
            <a:r>
              <a:rPr lang="id-ID"/>
              <a:t> Project on SpaceX Launches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5934D2-219E-9ED3-78F1-2E743ABC8C7A}"/>
              </a:ext>
            </a:extLst>
          </p:cNvPr>
          <p:cNvSpPr txBox="1"/>
          <p:nvPr/>
        </p:nvSpPr>
        <p:spPr>
          <a:xfrm>
            <a:off x="6575669" y="6657945"/>
            <a:ext cx="25683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ru-GB" sz="700">
                <a:solidFill>
                  <a:srgbClr val="FFFFFF"/>
                </a:solidFill>
                <a:hlinkClick r:id="rId5" tooltip="https://www.planetary.org/space-images/wallpaper-blue-wise-pleiad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Это изображение</a:t>
            </a:r>
            <a:r>
              <a:rPr lang="ru-GB" sz="700">
                <a:solidFill>
                  <a:srgbClr val="FFFFFF"/>
                </a:solidFill>
              </a:rPr>
              <a:t>, автор: Неизвестный автор, лицензия: </a:t>
            </a:r>
            <a:r>
              <a:rPr lang="ru-GB" sz="700">
                <a:solidFill>
                  <a:srgbClr val="FFFFFF"/>
                </a:solidFill>
                <a:hlinkClick r:id="rId7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ru-GB" sz="7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799" y="4385732"/>
            <a:ext cx="5398294" cy="1405467"/>
          </a:xfrm>
        </p:spPr>
        <p:txBody>
          <a:bodyPr>
            <a:normAutofit/>
          </a:bodyPr>
          <a:lstStyle/>
          <a:p>
            <a:r>
              <a:rPr lang="id-ID" dirty="0" err="1"/>
              <a:t>Analyzing</a:t>
            </a:r>
            <a:r>
              <a:rPr lang="id-ID" dirty="0"/>
              <a:t> </a:t>
            </a:r>
            <a:r>
              <a:rPr lang="id-ID" dirty="0" err="1"/>
              <a:t>Success</a:t>
            </a:r>
            <a:r>
              <a:rPr lang="id-ID" dirty="0"/>
              <a:t> </a:t>
            </a:r>
            <a:r>
              <a:rPr lang="id-ID" dirty="0" err="1"/>
              <a:t>Factors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Predictions</a:t>
            </a:r>
            <a:endParaRPr lang="id-ID" dirty="0"/>
          </a:p>
        </p:txBody>
      </p:sp>
      <p:pic>
        <p:nvPicPr>
          <p:cNvPr id="17" name="Picture 2" descr="IBM Skills Network Logo - Horizontal-noai copy.png">
            <a:extLst>
              <a:ext uri="{FF2B5EF4-FFF2-40B4-BE49-F238E27FC236}">
                <a16:creationId xmlns:a16="http://schemas.microsoft.com/office/drawing/2014/main" id="{C2E1668F-96FE-591C-C320-ABB123AE06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363" y="107975"/>
            <a:ext cx="2104103" cy="6291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B31636-00DB-652F-BAE1-417E034B3644}"/>
              </a:ext>
            </a:extLst>
          </p:cNvPr>
          <p:cNvSpPr txBox="1"/>
          <p:nvPr/>
        </p:nvSpPr>
        <p:spPr>
          <a:xfrm>
            <a:off x="6807782" y="5468033"/>
            <a:ext cx="2104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95000"/>
                  </a:schemeClr>
                </a:solidFill>
                <a:latin typeface="+mj-lt"/>
                <a:ea typeface="SF Pro" pitchFamily="2" charset="0"/>
                <a:cs typeface="SF Pro" pitchFamily="2" charset="0"/>
              </a:rPr>
              <a:t>Natalia Tkachenko</a:t>
            </a:r>
          </a:p>
          <a:p>
            <a:pPr algn="ctr"/>
            <a:r>
              <a:rPr lang="en-US" i="1" dirty="0">
                <a:solidFill>
                  <a:schemeClr val="tx1">
                    <a:lumMod val="95000"/>
                  </a:schemeClr>
                </a:solidFill>
                <a:latin typeface="+mj-lt"/>
                <a:ea typeface="SF Pro" pitchFamily="2" charset="0"/>
                <a:cs typeface="SF Pro" pitchFamily="2" charset="0"/>
                <a:hlinkClick r:id="rId9" tooltip="click for see more"/>
              </a:rPr>
              <a:t>GitHub</a:t>
            </a:r>
            <a:endParaRPr lang="en-US" i="1" dirty="0">
              <a:solidFill>
                <a:schemeClr val="tx1">
                  <a:lumMod val="95000"/>
                </a:schemeClr>
              </a:solidFill>
              <a:latin typeface="+mj-lt"/>
              <a:ea typeface="SF Pro" pitchFamily="2" charset="0"/>
              <a:cs typeface="SF Pro" pitchFamily="2" charset="0"/>
            </a:endParaRPr>
          </a:p>
        </p:txBody>
      </p:sp>
      <p:sp>
        <p:nvSpPr>
          <p:cNvPr id="23" name="Дата 22">
            <a:extLst>
              <a:ext uri="{FF2B5EF4-FFF2-40B4-BE49-F238E27FC236}">
                <a16:creationId xmlns:a16="http://schemas.microsoft.com/office/drawing/2014/main" id="{760B31B4-D1D7-4418-3EB9-C0DBF3CA3B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57920" y="6160192"/>
            <a:ext cx="1212173" cy="377825"/>
          </a:xfrm>
        </p:spPr>
        <p:txBody>
          <a:bodyPr/>
          <a:lstStyle/>
          <a:p>
            <a:fld id="{A7D799F4-3292-1740-99ED-C8FB4B95B523}" type="datetime3">
              <a:rPr lang="ru-RU" sz="1200" b="1" smtClean="0"/>
              <a:t>03/12/24</a:t>
            </a:fld>
            <a:endParaRPr lang="en-US" sz="1200" b="1" dirty="0"/>
          </a:p>
        </p:txBody>
      </p:sp>
      <p:pic>
        <p:nvPicPr>
          <p:cNvPr id="30" name="Untitled (6).mp3">
            <a:hlinkClick r:id="" action="ppaction://media"/>
            <a:extLst>
              <a:ext uri="{FF2B5EF4-FFF2-40B4-BE49-F238E27FC236}">
                <a16:creationId xmlns:a16="http://schemas.microsoft.com/office/drawing/2014/main" id="{0F438BDA-FB52-E18B-509D-79DBD6D6E0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71363" y="6529501"/>
            <a:ext cx="220523" cy="220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flash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C24E45-35EC-CD9D-6397-F905F3B4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35" y="474292"/>
            <a:ext cx="5174478" cy="605234"/>
          </a:xfrm>
        </p:spPr>
        <p:txBody>
          <a:bodyPr>
            <a:normAutofit/>
          </a:bodyPr>
          <a:lstStyle/>
          <a:p>
            <a:r>
              <a:rPr lang="id-ID" b="1" dirty="0" err="1"/>
              <a:t>Visualization</a:t>
            </a:r>
            <a:r>
              <a:rPr lang="id-ID" b="1" dirty="0"/>
              <a:t> </a:t>
            </a:r>
            <a:r>
              <a:rPr lang="id-ID" b="1" dirty="0" err="1"/>
              <a:t>Examples</a:t>
            </a:r>
            <a:r>
              <a:rPr lang="id-ID" b="1" dirty="0"/>
              <a:t>:</a:t>
            </a:r>
            <a:endParaRPr lang="ru-GB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F43FC40C-BE27-7178-36D1-068068A1B6E8}"/>
              </a:ext>
            </a:extLst>
          </p:cNvPr>
          <p:cNvSpPr txBox="1">
            <a:spLocks/>
          </p:cNvSpPr>
          <p:nvPr/>
        </p:nvSpPr>
        <p:spPr>
          <a:xfrm>
            <a:off x="318330" y="5067656"/>
            <a:ext cx="7772402" cy="14356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ru-GB" dirty="0"/>
          </a:p>
        </p:txBody>
      </p:sp>
      <p:sp>
        <p:nvSpPr>
          <p:cNvPr id="5" name="Текст 2">
            <a:extLst>
              <a:ext uri="{FF2B5EF4-FFF2-40B4-BE49-F238E27FC236}">
                <a16:creationId xmlns:a16="http://schemas.microsoft.com/office/drawing/2014/main" id="{DDD5E634-065C-8A23-54EC-BA7F85C27972}"/>
              </a:ext>
            </a:extLst>
          </p:cNvPr>
          <p:cNvSpPr txBox="1">
            <a:spLocks/>
          </p:cNvSpPr>
          <p:nvPr/>
        </p:nvSpPr>
        <p:spPr>
          <a:xfrm>
            <a:off x="489959" y="5279050"/>
            <a:ext cx="8389119" cy="12242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d-ID" b="1" dirty="0" err="1"/>
              <a:t>Outcome</a:t>
            </a:r>
            <a:r>
              <a:rPr lang="id-ID" b="1" dirty="0"/>
              <a:t>:</a:t>
            </a:r>
            <a:r>
              <a:rPr lang="id-ID" dirty="0"/>
              <a:t> </a:t>
            </a:r>
            <a:r>
              <a:rPr lang="id-ID" dirty="0" err="1"/>
              <a:t>Through</a:t>
            </a:r>
            <a:r>
              <a:rPr lang="id-ID" dirty="0"/>
              <a:t> EDA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visualizations</a:t>
            </a:r>
            <a:r>
              <a:rPr lang="id-ID" dirty="0"/>
              <a:t>, </a:t>
            </a:r>
            <a:r>
              <a:rPr lang="id-ID" dirty="0" err="1"/>
              <a:t>patterns</a:t>
            </a:r>
            <a:r>
              <a:rPr lang="id-ID" dirty="0"/>
              <a:t> </a:t>
            </a:r>
            <a:r>
              <a:rPr lang="id-ID" dirty="0" err="1"/>
              <a:t>such</a:t>
            </a:r>
            <a:r>
              <a:rPr lang="id-ID" dirty="0"/>
              <a:t> as </a:t>
            </a:r>
            <a:r>
              <a:rPr lang="id-ID" dirty="0" err="1"/>
              <a:t>payload</a:t>
            </a:r>
            <a:r>
              <a:rPr lang="id-ID" dirty="0"/>
              <a:t> </a:t>
            </a:r>
            <a:r>
              <a:rPr lang="id-ID" dirty="0" err="1"/>
              <a:t>mass</a:t>
            </a:r>
            <a:r>
              <a:rPr lang="id-ID" dirty="0"/>
              <a:t> </a:t>
            </a:r>
            <a:r>
              <a:rPr lang="id-ID" dirty="0" err="1"/>
              <a:t>affecting</a:t>
            </a:r>
            <a:r>
              <a:rPr lang="id-ID" dirty="0"/>
              <a:t> </a:t>
            </a:r>
            <a:r>
              <a:rPr lang="id-ID" dirty="0" err="1"/>
              <a:t>success</a:t>
            </a:r>
            <a:r>
              <a:rPr lang="id-ID" dirty="0"/>
              <a:t> </a:t>
            </a:r>
            <a:r>
              <a:rPr lang="id-ID" dirty="0" err="1"/>
              <a:t>rates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launch</a:t>
            </a:r>
            <a:r>
              <a:rPr lang="id-ID" dirty="0"/>
              <a:t> </a:t>
            </a:r>
            <a:r>
              <a:rPr lang="id-ID" dirty="0" err="1"/>
              <a:t>site</a:t>
            </a:r>
            <a:r>
              <a:rPr lang="id-ID" dirty="0"/>
              <a:t> </a:t>
            </a:r>
            <a:r>
              <a:rPr lang="id-ID" dirty="0" err="1"/>
              <a:t>performance</a:t>
            </a:r>
            <a:r>
              <a:rPr lang="id-ID" dirty="0"/>
              <a:t> </a:t>
            </a:r>
            <a:r>
              <a:rPr lang="id-ID" dirty="0" err="1"/>
              <a:t>variations</a:t>
            </a:r>
            <a:r>
              <a:rPr lang="id-ID" dirty="0"/>
              <a:t> were </a:t>
            </a:r>
            <a:r>
              <a:rPr lang="id-ID" dirty="0" err="1"/>
              <a:t>uncovered</a:t>
            </a:r>
            <a:r>
              <a:rPr lang="id-ID" dirty="0"/>
              <a:t>. </a:t>
            </a:r>
            <a:r>
              <a:rPr lang="id-ID" dirty="0" err="1"/>
              <a:t>These</a:t>
            </a:r>
            <a:r>
              <a:rPr lang="id-ID" dirty="0"/>
              <a:t> </a:t>
            </a:r>
            <a:r>
              <a:rPr lang="id-ID" dirty="0" err="1"/>
              <a:t>insights</a:t>
            </a:r>
            <a:r>
              <a:rPr lang="id-ID" dirty="0"/>
              <a:t> </a:t>
            </a:r>
            <a:r>
              <a:rPr lang="id-ID" dirty="0" err="1"/>
              <a:t>informed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selection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features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predictive</a:t>
            </a:r>
            <a:r>
              <a:rPr lang="id-ID" dirty="0"/>
              <a:t> modeling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enabled</a:t>
            </a:r>
            <a:r>
              <a:rPr lang="id-ID" dirty="0"/>
              <a:t> </a:t>
            </a:r>
            <a:r>
              <a:rPr lang="id-ID" dirty="0" err="1"/>
              <a:t>intuitive</a:t>
            </a:r>
            <a:r>
              <a:rPr lang="id-ID" dirty="0"/>
              <a:t> </a:t>
            </a:r>
            <a:r>
              <a:rPr lang="id-ID" dirty="0" err="1"/>
              <a:t>storytelling</a:t>
            </a:r>
            <a:r>
              <a:rPr lang="id-ID" dirty="0"/>
              <a:t> </a:t>
            </a:r>
            <a:r>
              <a:rPr lang="id-ID" dirty="0" err="1"/>
              <a:t>through</a:t>
            </a:r>
            <a:r>
              <a:rPr lang="id-ID" dirty="0"/>
              <a:t> </a:t>
            </a:r>
            <a:r>
              <a:rPr lang="id-ID" dirty="0" err="1"/>
              <a:t>interactive</a:t>
            </a:r>
            <a:r>
              <a:rPr lang="id-ID" dirty="0"/>
              <a:t> </a:t>
            </a:r>
            <a:r>
              <a:rPr lang="id-ID" dirty="0" err="1"/>
              <a:t>visuals</a:t>
            </a:r>
            <a:r>
              <a:rPr lang="id-ID" dirty="0"/>
              <a:t>.</a:t>
            </a:r>
          </a:p>
        </p:txBody>
      </p:sp>
      <p:graphicFrame>
        <p:nvGraphicFramePr>
          <p:cNvPr id="7" name="Текст 2">
            <a:extLst>
              <a:ext uri="{FF2B5EF4-FFF2-40B4-BE49-F238E27FC236}">
                <a16:creationId xmlns:a16="http://schemas.microsoft.com/office/drawing/2014/main" id="{6D460C12-E26F-4222-A010-2140BE4648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3883778"/>
              </p:ext>
            </p:extLst>
          </p:nvPr>
        </p:nvGraphicFramePr>
        <p:xfrm>
          <a:off x="388834" y="1223680"/>
          <a:ext cx="8490245" cy="391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494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5040FCC2-BE11-32D2-9C02-F418DA7F5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571" y="31294"/>
            <a:ext cx="9108856" cy="837053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1E40608-EAD2-B544-A2E0-FAEB9169E0D7}"/>
              </a:ext>
            </a:extLst>
          </p:cNvPr>
          <p:cNvSpPr/>
          <p:nvPr/>
        </p:nvSpPr>
        <p:spPr>
          <a:xfrm>
            <a:off x="17569" y="23965"/>
            <a:ext cx="9108857" cy="903513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94"/>
            <a:ext cx="7772400" cy="837053"/>
          </a:xfrm>
        </p:spPr>
        <p:txBody>
          <a:bodyPr/>
          <a:lstStyle/>
          <a:p>
            <a:pPr algn="ctr"/>
            <a:r>
              <a:rPr lang="id-ID" b="1" dirty="0" err="1">
                <a:latin typeface="+mn-lt"/>
              </a:rPr>
              <a:t>Predictive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Analysis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Methodology</a:t>
            </a:r>
            <a:endParaRPr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82000" cy="1088571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id-ID" b="1" dirty="0" err="1"/>
              <a:t>Machine</a:t>
            </a:r>
            <a:r>
              <a:rPr lang="id-ID" b="1" dirty="0"/>
              <a:t> </a:t>
            </a:r>
            <a:r>
              <a:rPr lang="id-ID" b="1" dirty="0" err="1"/>
              <a:t>Learning</a:t>
            </a:r>
            <a:r>
              <a:rPr lang="id-ID" b="1" dirty="0"/>
              <a:t> </a:t>
            </a:r>
            <a:r>
              <a:rPr lang="id-ID" b="1" dirty="0" err="1"/>
              <a:t>for</a:t>
            </a:r>
            <a:r>
              <a:rPr lang="id-ID" b="1" dirty="0"/>
              <a:t> </a:t>
            </a:r>
            <a:r>
              <a:rPr lang="id-ID" b="1" dirty="0" err="1"/>
              <a:t>Falcon</a:t>
            </a:r>
            <a:r>
              <a:rPr lang="id-ID" b="1" dirty="0"/>
              <a:t> 9 First-</a:t>
            </a:r>
            <a:r>
              <a:rPr lang="id-ID" b="1" dirty="0" err="1"/>
              <a:t>Stage</a:t>
            </a:r>
            <a:r>
              <a:rPr lang="id-ID" b="1" dirty="0"/>
              <a:t> Landing </a:t>
            </a:r>
            <a:r>
              <a:rPr lang="id-ID" b="1" dirty="0" err="1"/>
              <a:t>Prediction</a:t>
            </a:r>
            <a:endParaRPr lang="id-ID" b="1" dirty="0"/>
          </a:p>
          <a:p>
            <a:pPr marL="0" indent="0" algn="just">
              <a:buNone/>
            </a:pPr>
            <a:r>
              <a:rPr lang="id-ID" dirty="0" err="1">
                <a:latin typeface="+mj-lt"/>
              </a:rPr>
              <a:t>Predicting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whether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the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Falcon</a:t>
            </a:r>
            <a:r>
              <a:rPr lang="id-ID" dirty="0">
                <a:latin typeface="+mj-lt"/>
              </a:rPr>
              <a:t> 9 </a:t>
            </a:r>
            <a:r>
              <a:rPr lang="id-ID" dirty="0" err="1">
                <a:latin typeface="+mj-lt"/>
              </a:rPr>
              <a:t>first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stage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will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land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successfully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is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critical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for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optimizing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launch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costs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and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improving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competitive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advantage</a:t>
            </a:r>
            <a:r>
              <a:rPr lang="id-ID" dirty="0">
                <a:latin typeface="+mj-lt"/>
              </a:rPr>
              <a:t>. </a:t>
            </a:r>
            <a:r>
              <a:rPr lang="id-ID" dirty="0" err="1">
                <a:latin typeface="+mj-lt"/>
              </a:rPr>
              <a:t>This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methodology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leverages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machine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learning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models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to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achieve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high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predictive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accuracy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through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systematic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process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of</a:t>
            </a:r>
            <a:r>
              <a:rPr lang="id-ID" dirty="0">
                <a:latin typeface="+mj-lt"/>
              </a:rPr>
              <a:t> data </a:t>
            </a:r>
            <a:r>
              <a:rPr lang="id-ID" dirty="0" err="1">
                <a:latin typeface="+mj-lt"/>
              </a:rPr>
              <a:t>preparation</a:t>
            </a:r>
            <a:r>
              <a:rPr lang="id-ID" dirty="0">
                <a:latin typeface="+mj-lt"/>
              </a:rPr>
              <a:t>, model </a:t>
            </a:r>
            <a:r>
              <a:rPr lang="id-ID" dirty="0" err="1">
                <a:latin typeface="+mj-lt"/>
              </a:rPr>
              <a:t>training</a:t>
            </a:r>
            <a:r>
              <a:rPr lang="id-ID" dirty="0">
                <a:latin typeface="+mj-lt"/>
              </a:rPr>
              <a:t>, </a:t>
            </a:r>
            <a:r>
              <a:rPr lang="id-ID" dirty="0" err="1">
                <a:latin typeface="+mj-lt"/>
              </a:rPr>
              <a:t>and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hyperparameter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tuning</a:t>
            </a:r>
            <a:r>
              <a:rPr lang="id-ID" dirty="0">
                <a:latin typeface="+mj-lt"/>
              </a:rPr>
              <a:t>.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46432A8-81FE-7769-190D-4387E294E5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4203048"/>
              </p:ext>
            </p:extLst>
          </p:nvPr>
        </p:nvGraphicFramePr>
        <p:xfrm>
          <a:off x="457200" y="2209800"/>
          <a:ext cx="8382000" cy="4474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14683DB6-C1F5-8AAC-D19D-2226B2B9F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42FC514-95C8-C6C1-E15B-B518707DB844}"/>
              </a:ext>
            </a:extLst>
          </p:cNvPr>
          <p:cNvSpPr/>
          <p:nvPr/>
        </p:nvSpPr>
        <p:spPr>
          <a:xfrm>
            <a:off x="10886" y="31859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43365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4DBBD40D-1666-4148-9C35-48EFDD9AC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343" y="2521396"/>
            <a:ext cx="8392886" cy="576262"/>
          </a:xfrm>
        </p:spPr>
        <p:txBody>
          <a:bodyPr/>
          <a:lstStyle/>
          <a:p>
            <a:r>
              <a:rPr lang="id-ID" sz="1400" b="1" dirty="0" err="1"/>
              <a:t>Understanding</a:t>
            </a:r>
            <a:r>
              <a:rPr lang="id-ID" sz="1400" b="1" dirty="0"/>
              <a:t> </a:t>
            </a:r>
            <a:r>
              <a:rPr lang="id-ID" sz="1400" b="1" dirty="0" err="1"/>
              <a:t>the</a:t>
            </a:r>
            <a:r>
              <a:rPr lang="id-ID" sz="1400" b="1" dirty="0"/>
              <a:t> </a:t>
            </a:r>
            <a:r>
              <a:rPr lang="id-ID" sz="1400" b="1" dirty="0" err="1"/>
              <a:t>SpaceX</a:t>
            </a:r>
            <a:r>
              <a:rPr lang="id-ID" sz="1400" b="1" dirty="0"/>
              <a:t> </a:t>
            </a:r>
            <a:r>
              <a:rPr lang="id-ID" sz="1400" b="1" dirty="0" err="1"/>
              <a:t>Dataset</a:t>
            </a:r>
            <a:r>
              <a:rPr lang="id-ID" sz="1400" dirty="0"/>
              <a:t>: </a:t>
            </a:r>
            <a:r>
              <a:rPr lang="id-ID" sz="1400" dirty="0" err="1"/>
              <a:t>Records</a:t>
            </a:r>
            <a:r>
              <a:rPr lang="id-ID" sz="1400" dirty="0"/>
              <a:t> </a:t>
            </a:r>
            <a:r>
              <a:rPr lang="id-ID" sz="1400" dirty="0" err="1"/>
              <a:t>of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initial</a:t>
            </a:r>
            <a:r>
              <a:rPr lang="id-ID" sz="1400" dirty="0"/>
              <a:t> </a:t>
            </a:r>
            <a:r>
              <a:rPr lang="id-ID" sz="1400" dirty="0" err="1"/>
              <a:t>launches</a:t>
            </a:r>
            <a:r>
              <a:rPr lang="id-ID" sz="1400" dirty="0"/>
              <a:t> are </a:t>
            </a:r>
            <a:r>
              <a:rPr lang="id-ID" sz="1400" dirty="0" err="1"/>
              <a:t>presented</a:t>
            </a:r>
            <a:r>
              <a:rPr lang="id-ID" sz="1400" dirty="0"/>
              <a:t>, </a:t>
            </a:r>
            <a:r>
              <a:rPr lang="id-ID" sz="1400" dirty="0" err="1"/>
              <a:t>including</a:t>
            </a:r>
            <a:r>
              <a:rPr lang="id-ID" sz="1400" dirty="0"/>
              <a:t> </a:t>
            </a:r>
            <a:r>
              <a:rPr lang="id-ID" sz="1400" dirty="0" err="1"/>
              <a:t>details</a:t>
            </a:r>
            <a:r>
              <a:rPr lang="id-ID" sz="1400" dirty="0"/>
              <a:t> </a:t>
            </a:r>
            <a:r>
              <a:rPr lang="id-ID" sz="1400" dirty="0" err="1"/>
              <a:t>such</a:t>
            </a:r>
            <a:r>
              <a:rPr lang="id-ID" sz="1400" dirty="0"/>
              <a:t> as </a:t>
            </a:r>
            <a:r>
              <a:rPr lang="id-ID" sz="1400" dirty="0" err="1"/>
              <a:t>date</a:t>
            </a:r>
            <a:r>
              <a:rPr lang="id-ID" sz="1400" dirty="0"/>
              <a:t>, </a:t>
            </a:r>
            <a:r>
              <a:rPr lang="id-ID" sz="1400" dirty="0" err="1"/>
              <a:t>time</a:t>
            </a:r>
            <a:r>
              <a:rPr lang="id-ID" sz="1400" dirty="0"/>
              <a:t>, </a:t>
            </a:r>
            <a:r>
              <a:rPr lang="id-ID" sz="1400" dirty="0" err="1"/>
              <a:t>launch</a:t>
            </a:r>
            <a:r>
              <a:rPr lang="id-ID" sz="1400" dirty="0"/>
              <a:t> </a:t>
            </a:r>
            <a:r>
              <a:rPr lang="id-ID" sz="1400" dirty="0" err="1"/>
              <a:t>sites</a:t>
            </a:r>
            <a:r>
              <a:rPr lang="id-ID" sz="1400" dirty="0"/>
              <a:t>, </a:t>
            </a:r>
            <a:r>
              <a:rPr lang="id-ID" sz="1400" dirty="0" err="1"/>
              <a:t>and</a:t>
            </a:r>
            <a:r>
              <a:rPr lang="id-ID" sz="1400" dirty="0"/>
              <a:t> </a:t>
            </a:r>
            <a:r>
              <a:rPr lang="id-ID" sz="1400" dirty="0" err="1"/>
              <a:t>landing</a:t>
            </a:r>
            <a:r>
              <a:rPr lang="id-ID" sz="1400" dirty="0"/>
              <a:t> </a:t>
            </a:r>
            <a:r>
              <a:rPr lang="id-ID" sz="1400" dirty="0" err="1"/>
              <a:t>outcomes</a:t>
            </a:r>
            <a:r>
              <a:rPr lang="id-ID" sz="1400" dirty="0"/>
              <a:t>.</a:t>
            </a:r>
            <a:endParaRPr lang="ru-GB" sz="1400" dirty="0"/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258739D5-C3E8-3AB3-DBA4-E2B5AFDE20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88680"/>
              </p:ext>
            </p:extLst>
          </p:nvPr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F847A3B-046C-2CBB-E551-5AD543ADAE79}"/>
              </a:ext>
            </a:extLst>
          </p:cNvPr>
          <p:cNvSpPr txBox="1"/>
          <p:nvPr/>
        </p:nvSpPr>
        <p:spPr>
          <a:xfrm>
            <a:off x="76200" y="1491343"/>
            <a:ext cx="8556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>
                <a:latin typeface="+mj-lt"/>
              </a:rPr>
              <a:t>This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section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presents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the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tasks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of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analyzing</a:t>
            </a:r>
            <a:r>
              <a:rPr lang="id-ID" dirty="0">
                <a:latin typeface="+mj-lt"/>
              </a:rPr>
              <a:t> </a:t>
            </a:r>
            <a:r>
              <a:rPr lang="id-ID" i="1" dirty="0" err="1">
                <a:latin typeface="+mj-lt"/>
              </a:rPr>
              <a:t>SpaceX</a:t>
            </a:r>
            <a:r>
              <a:rPr lang="id-ID" dirty="0">
                <a:latin typeface="+mj-lt"/>
              </a:rPr>
              <a:t> data </a:t>
            </a:r>
            <a:r>
              <a:rPr lang="id-ID" dirty="0" err="1">
                <a:latin typeface="+mj-lt"/>
              </a:rPr>
              <a:t>using</a:t>
            </a:r>
            <a:r>
              <a:rPr lang="id-ID" dirty="0">
                <a:latin typeface="+mj-lt"/>
              </a:rPr>
              <a:t> </a:t>
            </a:r>
            <a:r>
              <a:rPr lang="id-ID" b="1" u="sng" dirty="0" err="1">
                <a:latin typeface="+mj-lt"/>
              </a:rPr>
              <a:t>Python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and</a:t>
            </a:r>
            <a:r>
              <a:rPr lang="id-ID" dirty="0">
                <a:latin typeface="+mj-lt"/>
              </a:rPr>
              <a:t> </a:t>
            </a:r>
            <a:r>
              <a:rPr lang="id-ID" b="1" dirty="0">
                <a:latin typeface="+mj-lt"/>
              </a:rPr>
              <a:t>SQL</a:t>
            </a:r>
            <a:r>
              <a:rPr lang="id-ID" dirty="0">
                <a:latin typeface="+mj-lt"/>
              </a:rPr>
              <a:t>. The main </a:t>
            </a:r>
            <a:r>
              <a:rPr lang="id-ID" dirty="0" err="1">
                <a:latin typeface="+mj-lt"/>
              </a:rPr>
              <a:t>goal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was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to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explore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the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dataset</a:t>
            </a:r>
            <a:r>
              <a:rPr lang="id-ID" dirty="0">
                <a:latin typeface="+mj-lt"/>
              </a:rPr>
              <a:t>, </a:t>
            </a:r>
            <a:r>
              <a:rPr lang="id-ID" dirty="0" err="1">
                <a:latin typeface="+mj-lt"/>
              </a:rPr>
              <a:t>load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it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into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</a:t>
            </a:r>
            <a:r>
              <a:rPr lang="id-ID" dirty="0">
                <a:latin typeface="+mj-lt"/>
              </a:rPr>
              <a:t> Db2 </a:t>
            </a:r>
            <a:r>
              <a:rPr lang="id-ID" dirty="0" err="1">
                <a:latin typeface="+mj-lt"/>
              </a:rPr>
              <a:t>database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table</a:t>
            </a:r>
            <a:r>
              <a:rPr lang="id-ID" dirty="0">
                <a:latin typeface="+mj-lt"/>
              </a:rPr>
              <a:t>, </a:t>
            </a:r>
            <a:r>
              <a:rPr lang="id-ID" dirty="0" err="1">
                <a:latin typeface="+mj-lt"/>
              </a:rPr>
              <a:t>and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execute</a:t>
            </a:r>
            <a:r>
              <a:rPr lang="id-ID" dirty="0">
                <a:latin typeface="+mj-lt"/>
              </a:rPr>
              <a:t> SQL </a:t>
            </a:r>
            <a:r>
              <a:rPr lang="id-ID" dirty="0" err="1">
                <a:latin typeface="+mj-lt"/>
              </a:rPr>
              <a:t>queries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to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answer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specific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questions</a:t>
            </a:r>
            <a:r>
              <a:rPr lang="id-ID" dirty="0">
                <a:latin typeface="+mj-lt"/>
              </a:rPr>
              <a:t>.</a:t>
            </a:r>
            <a:endParaRPr lang="ru-GB" dirty="0">
              <a:latin typeface="+mj-lt"/>
            </a:endParaRPr>
          </a:p>
        </p:txBody>
      </p:sp>
      <p:pic>
        <p:nvPicPr>
          <p:cNvPr id="32" name="Объект 31" descr="Изображение выглядит как текст, снимок экрана, черный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1725A04-4202-A665-E4F9-6075BBD430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38100" y="3448934"/>
            <a:ext cx="9067800" cy="2607786"/>
          </a:xfrm>
          <a:effectLst>
            <a:outerShdw blurRad="50800" dist="50800" dir="5400000" algn="ctr" rotWithShape="0">
              <a:schemeClr val="accent1"/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FF67F-F239-DA2F-1C2F-9298509D4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34C25E7E-BF10-17E8-6900-5EF936097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B0A3BF1-D9A2-672C-2BE5-000F41D2E6AA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C3DD3-4353-9E65-81EB-CA1EB3AE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3365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800F9180-75F5-05D2-F6B3-987C69271611}"/>
              </a:ext>
            </a:extLst>
          </p:cNvPr>
          <p:cNvGraphicFramePr/>
          <p:nvPr/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A43588C1-23B0-56DC-F819-07AA0DF9B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708621"/>
            <a:ext cx="3331029" cy="513219"/>
          </a:xfrm>
        </p:spPr>
        <p:txBody>
          <a:bodyPr/>
          <a:lstStyle/>
          <a:p>
            <a:pPr algn="ctr"/>
            <a:r>
              <a:rPr lang="id-ID" sz="1800" dirty="0" err="1"/>
              <a:t>Average</a:t>
            </a:r>
            <a:r>
              <a:rPr lang="id-ID" sz="1800" dirty="0"/>
              <a:t> </a:t>
            </a:r>
            <a:r>
              <a:rPr lang="id-ID" sz="1800" dirty="0" err="1"/>
              <a:t>and</a:t>
            </a:r>
            <a:r>
              <a:rPr lang="id-ID" sz="1800" dirty="0"/>
              <a:t> Total </a:t>
            </a:r>
            <a:r>
              <a:rPr lang="id-ID" sz="1800" dirty="0" err="1"/>
              <a:t>Payload</a:t>
            </a:r>
            <a:r>
              <a:rPr lang="id-ID" sz="1800" dirty="0"/>
              <a:t> </a:t>
            </a:r>
            <a:r>
              <a:rPr lang="id-ID" sz="1800" dirty="0" err="1"/>
              <a:t>Mass</a:t>
            </a:r>
            <a:endParaRPr lang="ru-GB" sz="1800" dirty="0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AE500C34-E037-8B6A-4FD3-11D24D3F46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370114" y="3863108"/>
            <a:ext cx="2122714" cy="685800"/>
          </a:xfrm>
          <a:effectLst>
            <a:outerShdw blurRad="50800" dist="50800" dir="5400000" algn="ctr" rotWithShape="0">
              <a:schemeClr val="accent1"/>
            </a:outerShdw>
          </a:effectLst>
        </p:spPr>
      </p:pic>
      <p:sp>
        <p:nvSpPr>
          <p:cNvPr id="9" name="Текст 3">
            <a:extLst>
              <a:ext uri="{FF2B5EF4-FFF2-40B4-BE49-F238E27FC236}">
                <a16:creationId xmlns:a16="http://schemas.microsoft.com/office/drawing/2014/main" id="{0E5FD1B3-81A0-EF69-1964-B47E411C6B01}"/>
              </a:ext>
            </a:extLst>
          </p:cNvPr>
          <p:cNvSpPr txBox="1">
            <a:spLocks/>
          </p:cNvSpPr>
          <p:nvPr/>
        </p:nvSpPr>
        <p:spPr>
          <a:xfrm>
            <a:off x="174171" y="4747242"/>
            <a:ext cx="4147455" cy="10213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4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d-ID" sz="1800" dirty="0"/>
              <a:t>The </a:t>
            </a:r>
            <a:r>
              <a:rPr lang="id-ID" sz="1800" dirty="0" err="1"/>
              <a:t>average</a:t>
            </a:r>
            <a:r>
              <a:rPr lang="id-ID" sz="1800" dirty="0"/>
              <a:t> </a:t>
            </a:r>
            <a:r>
              <a:rPr lang="id-ID" sz="1800" dirty="0" err="1"/>
              <a:t>payload</a:t>
            </a:r>
            <a:r>
              <a:rPr lang="id-ID" sz="1800" dirty="0"/>
              <a:t> </a:t>
            </a:r>
            <a:r>
              <a:rPr lang="id-ID" sz="1800" dirty="0" err="1"/>
              <a:t>mass</a:t>
            </a:r>
            <a:r>
              <a:rPr lang="id-ID" sz="1800" dirty="0"/>
              <a:t> </a:t>
            </a:r>
            <a:r>
              <a:rPr lang="id-ID" sz="1800" dirty="0" err="1"/>
              <a:t>is</a:t>
            </a:r>
            <a:r>
              <a:rPr lang="id-ID" sz="1800" dirty="0"/>
              <a:t> </a:t>
            </a:r>
            <a:r>
              <a:rPr lang="id-ID" sz="1800" dirty="0" err="1"/>
              <a:t>calculated</a:t>
            </a:r>
            <a:r>
              <a:rPr lang="id-ID" sz="1800" dirty="0"/>
              <a:t> </a:t>
            </a:r>
            <a:r>
              <a:rPr lang="id-ID" sz="1800" dirty="0" err="1"/>
              <a:t>to</a:t>
            </a:r>
            <a:r>
              <a:rPr lang="id-ID" sz="1800" dirty="0"/>
              <a:t> </a:t>
            </a:r>
            <a:r>
              <a:rPr lang="id-ID" sz="1800" dirty="0" err="1"/>
              <a:t>be</a:t>
            </a:r>
            <a:r>
              <a:rPr lang="id-ID" sz="1800" dirty="0"/>
              <a:t> 2928.4 kg, </a:t>
            </a:r>
            <a:r>
              <a:rPr lang="id-ID" sz="1800" dirty="0" err="1"/>
              <a:t>and</a:t>
            </a:r>
            <a:r>
              <a:rPr lang="id-ID" sz="1800" dirty="0"/>
              <a:t> </a:t>
            </a:r>
            <a:r>
              <a:rPr lang="id-ID" sz="1800" dirty="0" err="1"/>
              <a:t>the</a:t>
            </a:r>
            <a:r>
              <a:rPr lang="id-ID" sz="1800" dirty="0"/>
              <a:t> total </a:t>
            </a:r>
            <a:r>
              <a:rPr lang="id-ID" sz="1800" dirty="0" err="1"/>
              <a:t>payload</a:t>
            </a:r>
            <a:r>
              <a:rPr lang="id-ID" sz="1800" dirty="0"/>
              <a:t> </a:t>
            </a:r>
            <a:r>
              <a:rPr lang="id-ID" sz="1800" dirty="0" err="1"/>
              <a:t>mass</a:t>
            </a:r>
            <a:r>
              <a:rPr lang="id-ID" sz="1800" dirty="0"/>
              <a:t> </a:t>
            </a:r>
            <a:r>
              <a:rPr lang="id-ID" sz="1800" dirty="0" err="1"/>
              <a:t>across</a:t>
            </a:r>
            <a:r>
              <a:rPr lang="id-ID" sz="1800" dirty="0"/>
              <a:t> </a:t>
            </a:r>
            <a:r>
              <a:rPr lang="id-ID" sz="1800" dirty="0" err="1"/>
              <a:t>all</a:t>
            </a:r>
            <a:r>
              <a:rPr lang="id-ID" sz="1800" dirty="0"/>
              <a:t> </a:t>
            </a:r>
            <a:r>
              <a:rPr lang="id-ID" sz="1800" dirty="0" err="1"/>
              <a:t>missions</a:t>
            </a:r>
            <a:r>
              <a:rPr lang="id-ID" sz="1800" dirty="0"/>
              <a:t> </a:t>
            </a:r>
            <a:r>
              <a:rPr lang="id-ID" sz="1800" dirty="0" err="1"/>
              <a:t>is</a:t>
            </a:r>
            <a:r>
              <a:rPr lang="id-ID" sz="1800" dirty="0"/>
              <a:t> 48,213 kg</a:t>
            </a:r>
            <a:endParaRPr lang="ru-GB" sz="18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0EB5369-EAD3-1413-520E-3FAE38D547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7728" y="2699574"/>
            <a:ext cx="2137587" cy="685800"/>
          </a:xfrm>
          <a:prstGeom prst="rect">
            <a:avLst/>
          </a:prstGeom>
          <a:effectLst>
            <a:outerShdw blurRad="50800" dist="50800" dir="5400000" algn="ctr" rotWithShape="0">
              <a:schemeClr val="accent1"/>
            </a:outerShdw>
          </a:effectLst>
        </p:spPr>
      </p:pic>
      <p:sp>
        <p:nvSpPr>
          <p:cNvPr id="15" name="Текст 3">
            <a:extLst>
              <a:ext uri="{FF2B5EF4-FFF2-40B4-BE49-F238E27FC236}">
                <a16:creationId xmlns:a16="http://schemas.microsoft.com/office/drawing/2014/main" id="{62A0E511-A3E6-5912-8619-39CB302474A2}"/>
              </a:ext>
            </a:extLst>
          </p:cNvPr>
          <p:cNvSpPr txBox="1">
            <a:spLocks/>
          </p:cNvSpPr>
          <p:nvPr/>
        </p:nvSpPr>
        <p:spPr>
          <a:xfrm>
            <a:off x="5784850" y="1773302"/>
            <a:ext cx="2514600" cy="5132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4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800" dirty="0" err="1"/>
              <a:t>Unique</a:t>
            </a:r>
            <a:r>
              <a:rPr lang="id-ID" sz="1600" dirty="0"/>
              <a:t> </a:t>
            </a:r>
            <a:r>
              <a:rPr lang="id-ID" sz="1600" dirty="0" err="1"/>
              <a:t>Launch</a:t>
            </a:r>
            <a:r>
              <a:rPr lang="id-ID" sz="1600" dirty="0"/>
              <a:t> </a:t>
            </a:r>
            <a:r>
              <a:rPr lang="id-ID" sz="1600" dirty="0" err="1"/>
              <a:t>Sites</a:t>
            </a:r>
            <a:endParaRPr lang="ru-GB" sz="1600" dirty="0"/>
          </a:p>
        </p:txBody>
      </p:sp>
      <p:pic>
        <p:nvPicPr>
          <p:cNvPr id="18" name="Рисунок 17" descr="Изображение выглядит как текст, Шрифт, снимок экрана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DD684B48-1B06-B005-3AD5-D056C9CEE8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5700" y="2627086"/>
            <a:ext cx="1612900" cy="1778000"/>
          </a:xfrm>
          <a:prstGeom prst="rect">
            <a:avLst/>
          </a:prstGeom>
          <a:effectLst>
            <a:outerShdw blurRad="50800" dist="50800" dir="5400000" algn="ctr" rotWithShape="0">
              <a:schemeClr val="accent1"/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F6FA0F-D028-370A-093A-A42422286B50}"/>
              </a:ext>
            </a:extLst>
          </p:cNvPr>
          <p:cNvSpPr txBox="1"/>
          <p:nvPr/>
        </p:nvSpPr>
        <p:spPr>
          <a:xfrm>
            <a:off x="4920344" y="4747242"/>
            <a:ext cx="4147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All </a:t>
            </a:r>
            <a:r>
              <a:rPr lang="id-ID" dirty="0" err="1"/>
              <a:t>launch</a:t>
            </a:r>
            <a:r>
              <a:rPr lang="id-ID" dirty="0"/>
              <a:t> </a:t>
            </a:r>
            <a:r>
              <a:rPr lang="id-ID" dirty="0" err="1"/>
              <a:t>sites</a:t>
            </a:r>
            <a:r>
              <a:rPr lang="id-ID" dirty="0"/>
              <a:t> are </a:t>
            </a:r>
            <a:r>
              <a:rPr lang="id-ID" dirty="0" err="1"/>
              <a:t>shown</a:t>
            </a:r>
            <a:r>
              <a:rPr lang="id-ID" dirty="0"/>
              <a:t>, </a:t>
            </a:r>
            <a:r>
              <a:rPr lang="id-ID" dirty="0" err="1"/>
              <a:t>highlighting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distribution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missions</a:t>
            </a:r>
            <a:r>
              <a:rPr lang="id-ID" dirty="0"/>
              <a:t> </a:t>
            </a:r>
            <a:r>
              <a:rPr lang="id-ID" dirty="0" err="1"/>
              <a:t>across</a:t>
            </a:r>
            <a:r>
              <a:rPr lang="id-ID" dirty="0"/>
              <a:t> </a:t>
            </a:r>
            <a:r>
              <a:rPr lang="id-ID" dirty="0" err="1"/>
              <a:t>different</a:t>
            </a:r>
            <a:r>
              <a:rPr lang="id-ID" dirty="0"/>
              <a:t> </a:t>
            </a:r>
            <a:r>
              <a:rPr lang="id-ID" dirty="0" err="1"/>
              <a:t>locations</a:t>
            </a:r>
            <a:r>
              <a:rPr lang="id-ID" dirty="0"/>
              <a:t>.</a:t>
            </a:r>
            <a:endParaRPr lang="ru-GB" dirty="0"/>
          </a:p>
        </p:txBody>
      </p:sp>
    </p:spTree>
    <p:extLst>
      <p:ext uri="{BB962C8B-B14F-4D97-AF65-F5344CB8AC3E}">
        <p14:creationId xmlns:p14="http://schemas.microsoft.com/office/powerpoint/2010/main" val="56341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D9BC2-081A-4C36-14BB-AF4E7C89E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301B89F2-2721-9F95-D3A8-E1B14A84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4255C4B-B41B-DA06-3E71-9FC50593F28F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2E57D-24EE-4BD2-2C91-096BDB9D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3365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30FECA1F-D187-2A52-6EA4-A9BB067FF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132509"/>
              </p:ext>
            </p:extLst>
          </p:nvPr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C87EC5E1-9E58-B461-BC13-573FD67DE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9986" y="1319410"/>
            <a:ext cx="3331029" cy="369332"/>
          </a:xfrm>
        </p:spPr>
        <p:txBody>
          <a:bodyPr/>
          <a:lstStyle/>
          <a:p>
            <a:pPr algn="ctr"/>
            <a:r>
              <a:rPr lang="id-ID" sz="1800" dirty="0"/>
              <a:t>Landing </a:t>
            </a:r>
            <a:r>
              <a:rPr lang="id-ID" sz="1800" dirty="0" err="1"/>
              <a:t>Outcomes</a:t>
            </a:r>
            <a:endParaRPr lang="ru-GB" sz="1800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357D0BD2-05E0-903D-6A9E-1345F61B309A}"/>
              </a:ext>
            </a:extLst>
          </p:cNvPr>
          <p:cNvSpPr txBox="1">
            <a:spLocks/>
          </p:cNvSpPr>
          <p:nvPr/>
        </p:nvSpPr>
        <p:spPr>
          <a:xfrm>
            <a:off x="4332515" y="2122715"/>
            <a:ext cx="4310742" cy="1524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4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800" dirty="0" err="1"/>
              <a:t>A</a:t>
            </a:r>
            <a:r>
              <a:rPr lang="id-ID" sz="1800" dirty="0"/>
              <a:t> </a:t>
            </a:r>
            <a:r>
              <a:rPr lang="id-ID" sz="1800" dirty="0" err="1"/>
              <a:t>detailed</a:t>
            </a:r>
            <a:r>
              <a:rPr lang="id-ID" sz="1800" dirty="0"/>
              <a:t> </a:t>
            </a:r>
            <a:r>
              <a:rPr lang="id-ID" sz="1800" dirty="0" err="1"/>
              <a:t>analysis</a:t>
            </a:r>
            <a:r>
              <a:rPr lang="id-ID" sz="1800" dirty="0"/>
              <a:t> </a:t>
            </a:r>
            <a:r>
              <a:rPr lang="id-ID" sz="1800" dirty="0" err="1"/>
              <a:t>of</a:t>
            </a:r>
            <a:r>
              <a:rPr lang="id-ID" sz="1800" dirty="0"/>
              <a:t> </a:t>
            </a:r>
            <a:r>
              <a:rPr lang="id-ID" sz="1800" dirty="0" err="1"/>
              <a:t>landing</a:t>
            </a:r>
            <a:r>
              <a:rPr lang="id-ID" sz="1800" dirty="0"/>
              <a:t> </a:t>
            </a:r>
            <a:r>
              <a:rPr lang="id-ID" sz="1800" dirty="0" err="1"/>
              <a:t>outcomes</a:t>
            </a:r>
            <a:r>
              <a:rPr lang="id-ID" sz="1800" dirty="0"/>
              <a:t>, </a:t>
            </a:r>
            <a:r>
              <a:rPr lang="id-ID" sz="1800" dirty="0" err="1"/>
              <a:t>including</a:t>
            </a:r>
            <a:r>
              <a:rPr lang="id-ID" sz="1800" dirty="0"/>
              <a:t> </a:t>
            </a:r>
            <a:r>
              <a:rPr lang="id-ID" sz="1800" dirty="0" err="1"/>
              <a:t>successful</a:t>
            </a:r>
            <a:r>
              <a:rPr lang="id-ID" sz="1800" dirty="0"/>
              <a:t>, </a:t>
            </a:r>
            <a:r>
              <a:rPr lang="id-ID" sz="1800" dirty="0" err="1"/>
              <a:t>failed</a:t>
            </a:r>
            <a:r>
              <a:rPr lang="id-ID" sz="1800" dirty="0"/>
              <a:t>, </a:t>
            </a:r>
            <a:r>
              <a:rPr lang="id-ID" sz="1800" dirty="0" err="1"/>
              <a:t>and</a:t>
            </a:r>
            <a:r>
              <a:rPr lang="id-ID" sz="1800" dirty="0"/>
              <a:t> </a:t>
            </a:r>
            <a:r>
              <a:rPr lang="id-ID" sz="1800" dirty="0" err="1"/>
              <a:t>missed</a:t>
            </a:r>
            <a:r>
              <a:rPr lang="id-ID" sz="1800" dirty="0"/>
              <a:t> </a:t>
            </a:r>
            <a:r>
              <a:rPr lang="id-ID" sz="1800" dirty="0" err="1"/>
              <a:t>attempts</a:t>
            </a:r>
            <a:r>
              <a:rPr lang="id-ID" sz="1800" dirty="0"/>
              <a:t>, </a:t>
            </a:r>
            <a:r>
              <a:rPr lang="id-ID" sz="1800" dirty="0" err="1"/>
              <a:t>with</a:t>
            </a:r>
            <a:r>
              <a:rPr lang="id-ID" sz="1800" dirty="0"/>
              <a:t> </a:t>
            </a:r>
            <a:r>
              <a:rPr lang="id-ID" sz="1800" dirty="0" err="1"/>
              <a:t>distribution</a:t>
            </a:r>
            <a:r>
              <a:rPr lang="id-ID" sz="1800" dirty="0"/>
              <a:t> </a:t>
            </a:r>
            <a:r>
              <a:rPr lang="id-ID" sz="1800" dirty="0" err="1"/>
              <a:t>by</a:t>
            </a:r>
            <a:r>
              <a:rPr lang="id-ID" sz="1800" dirty="0"/>
              <a:t> </a:t>
            </a:r>
            <a:r>
              <a:rPr lang="id-ID" sz="1800" dirty="0" err="1"/>
              <a:t>count</a:t>
            </a:r>
            <a:r>
              <a:rPr lang="id-ID" sz="1800" dirty="0"/>
              <a:t>.</a:t>
            </a:r>
          </a:p>
        </p:txBody>
      </p:sp>
      <p:pic>
        <p:nvPicPr>
          <p:cNvPr id="10" name="Объект 9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331A96E-524A-6512-4712-EF2CF280E6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892628" y="1836782"/>
            <a:ext cx="2912725" cy="3184436"/>
          </a:xfrm>
          <a:effectLst>
            <a:outerShdw blurRad="50800" dist="50800" dir="5400000" algn="ctr" rotWithShape="0">
              <a:schemeClr val="accent1"/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495DA3-1BCD-4584-2165-15FAF9FC5C22}"/>
              </a:ext>
            </a:extLst>
          </p:cNvPr>
          <p:cNvSpPr txBox="1"/>
          <p:nvPr/>
        </p:nvSpPr>
        <p:spPr>
          <a:xfrm>
            <a:off x="664027" y="5538590"/>
            <a:ext cx="817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>
                <a:latin typeface="+mj-lt"/>
              </a:rPr>
              <a:t>This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approach</a:t>
            </a:r>
            <a:r>
              <a:rPr lang="id-ID" dirty="0">
                <a:latin typeface="+mj-lt"/>
              </a:rPr>
              <a:t> not </a:t>
            </a:r>
            <a:r>
              <a:rPr lang="id-ID" dirty="0" err="1">
                <a:latin typeface="+mj-lt"/>
              </a:rPr>
              <a:t>only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provides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an</a:t>
            </a:r>
            <a:r>
              <a:rPr lang="id-ID" dirty="0">
                <a:latin typeface="+mj-lt"/>
              </a:rPr>
              <a:t> in-</a:t>
            </a:r>
            <a:r>
              <a:rPr lang="id-ID" dirty="0" err="1">
                <a:latin typeface="+mj-lt"/>
              </a:rPr>
              <a:t>depth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exploration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of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SpaceX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mission</a:t>
            </a:r>
            <a:r>
              <a:rPr lang="id-ID" dirty="0">
                <a:latin typeface="+mj-lt"/>
              </a:rPr>
              <a:t> data </a:t>
            </a:r>
            <a:r>
              <a:rPr lang="id-ID" dirty="0" err="1">
                <a:latin typeface="+mj-lt"/>
              </a:rPr>
              <a:t>but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also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answers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specific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questions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using</a:t>
            </a:r>
            <a:r>
              <a:rPr lang="id-ID" dirty="0">
                <a:latin typeface="+mj-lt"/>
              </a:rPr>
              <a:t> SQL </a:t>
            </a:r>
            <a:r>
              <a:rPr lang="id-ID" dirty="0" err="1">
                <a:latin typeface="+mj-lt"/>
              </a:rPr>
              <a:t>queries</a:t>
            </a:r>
            <a:r>
              <a:rPr lang="id-ID" dirty="0">
                <a:latin typeface="+mj-lt"/>
              </a:rPr>
              <a:t>, </a:t>
            </a:r>
            <a:r>
              <a:rPr lang="id-ID" dirty="0" err="1">
                <a:latin typeface="+mj-lt"/>
              </a:rPr>
              <a:t>ensuring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precise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and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structured</a:t>
            </a:r>
            <a:r>
              <a:rPr lang="id-ID" dirty="0">
                <a:latin typeface="+mj-lt"/>
              </a:rPr>
              <a:t> </a:t>
            </a:r>
            <a:r>
              <a:rPr lang="id-ID" dirty="0" err="1">
                <a:latin typeface="+mj-lt"/>
              </a:rPr>
              <a:t>analysis</a:t>
            </a:r>
            <a:r>
              <a:rPr lang="id-ID" dirty="0">
                <a:latin typeface="+mj-lt"/>
              </a:rPr>
              <a:t>.</a:t>
            </a:r>
            <a:endParaRPr lang="ru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032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9E779-2CE5-39EA-8E79-58617517E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BB209FD1-E06D-D363-58DF-9E513109D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047247B-2ED8-DDF1-D0BA-A909780D4DFA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028BC3-609D-2B28-6735-87AFCB3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3365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4F799874-472E-D8A3-42E3-7B60E0DAEB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9054730"/>
              </p:ext>
            </p:extLst>
          </p:nvPr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E528C49-DD6D-67E2-2B08-554C8393303B}"/>
              </a:ext>
            </a:extLst>
          </p:cNvPr>
          <p:cNvSpPr txBox="1"/>
          <p:nvPr/>
        </p:nvSpPr>
        <p:spPr>
          <a:xfrm>
            <a:off x="756557" y="4734000"/>
            <a:ext cx="75546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The </a:t>
            </a:r>
            <a:r>
              <a:rPr lang="id-ID" dirty="0" err="1"/>
              <a:t>progression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success</a:t>
            </a:r>
            <a:r>
              <a:rPr lang="id-ID" dirty="0"/>
              <a:t> </a:t>
            </a:r>
            <a:r>
              <a:rPr lang="id-ID" dirty="0" err="1"/>
              <a:t>rates</a:t>
            </a:r>
            <a:r>
              <a:rPr lang="id-ID" dirty="0"/>
              <a:t> </a:t>
            </a:r>
            <a:r>
              <a:rPr lang="id-ID" dirty="0" err="1"/>
              <a:t>by</a:t>
            </a:r>
            <a:r>
              <a:rPr lang="id-ID" dirty="0"/>
              <a:t> </a:t>
            </a:r>
            <a:r>
              <a:rPr lang="id-ID" dirty="0" err="1"/>
              <a:t>year</a:t>
            </a:r>
            <a:r>
              <a:rPr lang="id-ID" dirty="0"/>
              <a:t>, </a:t>
            </a:r>
            <a:r>
              <a:rPr lang="id-ID" dirty="0" err="1"/>
              <a:t>showcasing</a:t>
            </a:r>
            <a:r>
              <a:rPr lang="id-ID" dirty="0"/>
              <a:t> </a:t>
            </a:r>
            <a:r>
              <a:rPr lang="id-ID" dirty="0" err="1"/>
              <a:t>SpaceX's</a:t>
            </a:r>
            <a:r>
              <a:rPr lang="id-ID" dirty="0"/>
              <a:t> </a:t>
            </a:r>
            <a:r>
              <a:rPr lang="id-ID" dirty="0" err="1"/>
              <a:t>improvements</a:t>
            </a:r>
            <a:r>
              <a:rPr lang="id-ID" dirty="0"/>
              <a:t>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/>
              <a:t>The </a:t>
            </a:r>
            <a:r>
              <a:rPr lang="id-ID" dirty="0" err="1"/>
              <a:t>impact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payload</a:t>
            </a:r>
            <a:r>
              <a:rPr lang="id-ID" dirty="0"/>
              <a:t> </a:t>
            </a:r>
            <a:r>
              <a:rPr lang="id-ID" dirty="0" err="1"/>
              <a:t>mass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flight</a:t>
            </a:r>
            <a:r>
              <a:rPr lang="id-ID" dirty="0"/>
              <a:t> </a:t>
            </a:r>
            <a:r>
              <a:rPr lang="id-ID" dirty="0" err="1"/>
              <a:t>numbers</a:t>
            </a:r>
            <a:r>
              <a:rPr lang="id-ID" dirty="0"/>
              <a:t> </a:t>
            </a:r>
            <a:r>
              <a:rPr lang="id-ID" dirty="0" err="1"/>
              <a:t>on</a:t>
            </a:r>
            <a:r>
              <a:rPr lang="id-ID" dirty="0"/>
              <a:t> </a:t>
            </a:r>
            <a:r>
              <a:rPr lang="id-ID" dirty="0" err="1"/>
              <a:t>launch</a:t>
            </a:r>
            <a:r>
              <a:rPr lang="id-ID" dirty="0"/>
              <a:t> </a:t>
            </a:r>
            <a:r>
              <a:rPr lang="id-ID" dirty="0" err="1"/>
              <a:t>success</a:t>
            </a:r>
            <a:r>
              <a:rPr lang="id-ID" dirty="0"/>
              <a:t> </a:t>
            </a:r>
            <a:r>
              <a:rPr lang="id-ID" dirty="0" err="1"/>
              <a:t>across</a:t>
            </a:r>
            <a:r>
              <a:rPr lang="id-ID" dirty="0"/>
              <a:t> </a:t>
            </a:r>
            <a:r>
              <a:rPr lang="id-ID" dirty="0" err="1"/>
              <a:t>different</a:t>
            </a:r>
            <a:r>
              <a:rPr lang="id-ID" dirty="0"/>
              <a:t> </a:t>
            </a:r>
            <a:r>
              <a:rPr lang="id-ID" dirty="0" err="1"/>
              <a:t>orbits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launch</a:t>
            </a:r>
            <a:r>
              <a:rPr lang="id-ID" dirty="0"/>
              <a:t> </a:t>
            </a:r>
            <a:r>
              <a:rPr lang="id-ID" dirty="0" err="1"/>
              <a:t>sites</a:t>
            </a:r>
            <a:r>
              <a:rPr lang="id-ID" dirty="0"/>
              <a:t>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dirty="0" err="1"/>
              <a:t>Comparative</a:t>
            </a:r>
            <a:r>
              <a:rPr lang="id-ID" dirty="0"/>
              <a:t> </a:t>
            </a:r>
            <a:r>
              <a:rPr lang="id-ID" dirty="0" err="1"/>
              <a:t>success</a:t>
            </a:r>
            <a:r>
              <a:rPr lang="id-ID" dirty="0"/>
              <a:t> </a:t>
            </a:r>
            <a:r>
              <a:rPr lang="id-ID" dirty="0" err="1"/>
              <a:t>rates</a:t>
            </a:r>
            <a:r>
              <a:rPr lang="id-ID" dirty="0"/>
              <a:t> </a:t>
            </a:r>
            <a:r>
              <a:rPr lang="id-ID" dirty="0" err="1"/>
              <a:t>by</a:t>
            </a:r>
            <a:r>
              <a:rPr lang="id-ID" dirty="0"/>
              <a:t> orbit </a:t>
            </a:r>
            <a:r>
              <a:rPr lang="id-ID" dirty="0" err="1"/>
              <a:t>types</a:t>
            </a:r>
            <a:r>
              <a:rPr lang="id-ID" dirty="0"/>
              <a:t>, </a:t>
            </a:r>
            <a:r>
              <a:rPr lang="id-ID" dirty="0" err="1"/>
              <a:t>identifying</a:t>
            </a:r>
            <a:r>
              <a:rPr lang="id-ID" dirty="0"/>
              <a:t> </a:t>
            </a:r>
            <a:r>
              <a:rPr lang="id-ID" dirty="0" err="1"/>
              <a:t>high-performing</a:t>
            </a:r>
            <a:r>
              <a:rPr lang="id-ID" dirty="0"/>
              <a:t> </a:t>
            </a:r>
            <a:r>
              <a:rPr lang="id-ID" dirty="0" err="1"/>
              <a:t>orbits</a:t>
            </a:r>
            <a:r>
              <a:rPr lang="id-ID" dirty="0"/>
              <a:t> </a:t>
            </a:r>
            <a:r>
              <a:rPr lang="id-ID" dirty="0" err="1"/>
              <a:t>like</a:t>
            </a:r>
            <a:r>
              <a:rPr lang="id-ID" dirty="0"/>
              <a:t> LEO </a:t>
            </a:r>
            <a:r>
              <a:rPr lang="id-ID" dirty="0" err="1"/>
              <a:t>and</a:t>
            </a:r>
            <a:r>
              <a:rPr lang="id-ID" dirty="0"/>
              <a:t> SSO.</a:t>
            </a:r>
            <a:endParaRPr lang="ru-GB" dirty="0"/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23AD659B-91F9-B820-1577-4B425B0A1BA5}"/>
              </a:ext>
            </a:extLst>
          </p:cNvPr>
          <p:cNvSpPr/>
          <p:nvPr/>
        </p:nvSpPr>
        <p:spPr>
          <a:xfrm>
            <a:off x="3929743" y="4193901"/>
            <a:ext cx="1284514" cy="369332"/>
          </a:xfrm>
          <a:prstGeom prst="rect">
            <a:avLst/>
          </a:prstGeom>
          <a:gradFill rotWithShape="0">
            <a:gsLst>
              <a:gs pos="0">
                <a:srgbClr val="AC3EC1">
                  <a:hueOff val="0"/>
                  <a:satOff val="0"/>
                  <a:lumOff val="0"/>
                  <a:alphaOff val="0"/>
                  <a:tint val="98000"/>
                  <a:lumMod val="100000"/>
                </a:srgbClr>
              </a:gs>
              <a:gs pos="100000">
                <a:srgbClr val="AC3EC1">
                  <a:hueOff val="0"/>
                  <a:satOff val="0"/>
                  <a:lumOff val="0"/>
                  <a:alphaOff val="0"/>
                  <a:shade val="88000"/>
                  <a:lumMod val="88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r>
              <a:rPr lang="id-ID" b="1" dirty="0" err="1">
                <a:solidFill>
                  <a:schemeClr val="bg1"/>
                </a:solidFill>
              </a:rPr>
              <a:t>Key</a:t>
            </a:r>
            <a:r>
              <a:rPr lang="id-ID" b="1" dirty="0">
                <a:solidFill>
                  <a:schemeClr val="bg1"/>
                </a:solidFill>
              </a:rPr>
              <a:t> </a:t>
            </a:r>
            <a:r>
              <a:rPr lang="id-ID" b="1" dirty="0" err="1">
                <a:solidFill>
                  <a:schemeClr val="bg1"/>
                </a:solidFill>
              </a:rPr>
              <a:t>findings</a:t>
            </a:r>
            <a:endParaRPr lang="ru-GB" b="1" dirty="0">
              <a:solidFill>
                <a:schemeClr val="bg1"/>
              </a:solidFill>
            </a:endParaRPr>
          </a:p>
        </p:txBody>
      </p:sp>
      <p:graphicFrame>
        <p:nvGraphicFramePr>
          <p:cNvPr id="35" name="Текст 3">
            <a:extLst>
              <a:ext uri="{FF2B5EF4-FFF2-40B4-BE49-F238E27FC236}">
                <a16:creationId xmlns:a16="http://schemas.microsoft.com/office/drawing/2014/main" id="{3E38900C-5C64-6E73-3C9D-4E952FD734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2897019"/>
              </p:ext>
            </p:extLst>
          </p:nvPr>
        </p:nvGraphicFramePr>
        <p:xfrm>
          <a:off x="468084" y="1948544"/>
          <a:ext cx="8175173" cy="2002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9" name="Рисунок 28" descr="Рюкзак контур">
            <a:extLst>
              <a:ext uri="{FF2B5EF4-FFF2-40B4-BE49-F238E27FC236}">
                <a16:creationId xmlns:a16="http://schemas.microsoft.com/office/drawing/2014/main" id="{B329AD7D-F3A2-CE92-70A3-A7581E9F9C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37714" y="5042219"/>
            <a:ext cx="805543" cy="805543"/>
          </a:xfrm>
          <a:prstGeom prst="rect">
            <a:avLst/>
          </a:prstGeom>
        </p:spPr>
      </p:pic>
      <p:pic>
        <p:nvPicPr>
          <p:cNvPr id="34" name="Рисунок 33" descr="Диаграмма с подъемом контур">
            <a:extLst>
              <a:ext uri="{FF2B5EF4-FFF2-40B4-BE49-F238E27FC236}">
                <a16:creationId xmlns:a16="http://schemas.microsoft.com/office/drawing/2014/main" id="{4C7D6CD2-96AB-0CC0-A270-06382AA74C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34200" y="4413343"/>
            <a:ext cx="914400" cy="914400"/>
          </a:xfrm>
          <a:prstGeom prst="rect">
            <a:avLst/>
          </a:prstGeom>
        </p:spPr>
      </p:pic>
      <p:pic>
        <p:nvPicPr>
          <p:cNvPr id="37" name="Рисунок 36" descr="Весы правосудия контур">
            <a:extLst>
              <a:ext uri="{FF2B5EF4-FFF2-40B4-BE49-F238E27FC236}">
                <a16:creationId xmlns:a16="http://schemas.microsoft.com/office/drawing/2014/main" id="{580EF28F-910E-BBE0-F417-CA5D83C2D1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240485" y="5864436"/>
            <a:ext cx="794657" cy="79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71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4D48C-4744-9ECE-C53B-369211E8B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387D8602-FD18-FA94-FC0A-DA0356776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B3B100F-709D-3DBA-E5D1-8CCA0F98FDF6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ECF42-E7EF-2EFB-003C-935080E50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3365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348C1E04-6D15-8D2B-D097-A66C9CBC79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3546936"/>
              </p:ext>
            </p:extLst>
          </p:nvPr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5B383226-5745-1FD3-1A29-56C0F8B3D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319409"/>
            <a:ext cx="8567058" cy="565101"/>
          </a:xfrm>
        </p:spPr>
        <p:txBody>
          <a:bodyPr/>
          <a:lstStyle/>
          <a:p>
            <a:r>
              <a:rPr lang="id-ID" sz="1400" dirty="0" err="1"/>
              <a:t>This</a:t>
            </a:r>
            <a:r>
              <a:rPr lang="id-ID" sz="1400" dirty="0"/>
              <a:t> </a:t>
            </a:r>
            <a:r>
              <a:rPr lang="id-ID" sz="1400" dirty="0" err="1"/>
              <a:t>scatterplot</a:t>
            </a:r>
            <a:r>
              <a:rPr lang="id-ID" sz="1400" dirty="0"/>
              <a:t> </a:t>
            </a:r>
            <a:r>
              <a:rPr lang="id-ID" sz="1400" dirty="0" err="1"/>
              <a:t>illustrates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relationship</a:t>
            </a:r>
            <a:r>
              <a:rPr lang="id-ID" sz="1400" dirty="0"/>
              <a:t> </a:t>
            </a:r>
            <a:r>
              <a:rPr lang="id-ID" sz="1400" dirty="0" err="1"/>
              <a:t>between</a:t>
            </a:r>
            <a:r>
              <a:rPr lang="id-ID" sz="1400" dirty="0"/>
              <a:t> </a:t>
            </a:r>
            <a:r>
              <a:rPr lang="id-ID" sz="1400" dirty="0" err="1"/>
              <a:t>flight</a:t>
            </a:r>
            <a:r>
              <a:rPr lang="id-ID" sz="1400" dirty="0"/>
              <a:t> </a:t>
            </a:r>
            <a:r>
              <a:rPr lang="id-ID" sz="1400" dirty="0" err="1"/>
              <a:t>numbers</a:t>
            </a:r>
            <a:r>
              <a:rPr lang="id-ID" sz="1400" dirty="0"/>
              <a:t> </a:t>
            </a:r>
            <a:r>
              <a:rPr lang="id-ID" sz="1400" dirty="0" err="1"/>
              <a:t>and</a:t>
            </a:r>
            <a:r>
              <a:rPr lang="id-ID" sz="1400" dirty="0"/>
              <a:t> </a:t>
            </a:r>
            <a:r>
              <a:rPr lang="id-ID" sz="1400" dirty="0" err="1"/>
              <a:t>launch</a:t>
            </a:r>
            <a:r>
              <a:rPr lang="id-ID" sz="1400" dirty="0"/>
              <a:t> </a:t>
            </a:r>
            <a:r>
              <a:rPr lang="id-ID" sz="1400" dirty="0" err="1"/>
              <a:t>sites</a:t>
            </a:r>
            <a:r>
              <a:rPr lang="id-ID" sz="1400" dirty="0"/>
              <a:t> (CCAFS SLC-40, VAFB SLC-4E, </a:t>
            </a:r>
            <a:r>
              <a:rPr lang="id-ID" sz="1400" dirty="0" err="1"/>
              <a:t>and</a:t>
            </a:r>
            <a:r>
              <a:rPr lang="id-ID" sz="1400" dirty="0"/>
              <a:t> KSC LC-39A), </a:t>
            </a:r>
            <a:r>
              <a:rPr lang="id-ID" sz="1400" dirty="0" err="1"/>
              <a:t>with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class</a:t>
            </a:r>
            <a:r>
              <a:rPr lang="id-ID" sz="1400" dirty="0"/>
              <a:t> </a:t>
            </a:r>
            <a:r>
              <a:rPr lang="id-ID" sz="1400" dirty="0" err="1"/>
              <a:t>variable</a:t>
            </a:r>
            <a:r>
              <a:rPr lang="id-ID" sz="1400" dirty="0"/>
              <a:t> </a:t>
            </a:r>
            <a:r>
              <a:rPr lang="id-ID" sz="1400" dirty="0" err="1"/>
              <a:t>indicating</a:t>
            </a:r>
            <a:r>
              <a:rPr lang="id-ID" sz="1400" dirty="0"/>
              <a:t> </a:t>
            </a:r>
            <a:r>
              <a:rPr lang="id-ID" sz="1400" dirty="0" err="1"/>
              <a:t>success</a:t>
            </a:r>
            <a:r>
              <a:rPr lang="id-ID" sz="1400" dirty="0"/>
              <a:t> (1) </a:t>
            </a:r>
            <a:r>
              <a:rPr lang="id-ID" sz="1400" dirty="0" err="1"/>
              <a:t>or</a:t>
            </a:r>
            <a:r>
              <a:rPr lang="id-ID" sz="1400" dirty="0"/>
              <a:t> </a:t>
            </a:r>
            <a:r>
              <a:rPr lang="id-ID" sz="1400" dirty="0" err="1"/>
              <a:t>failure</a:t>
            </a:r>
            <a:r>
              <a:rPr lang="id-ID" sz="1400" dirty="0"/>
              <a:t> (0).</a:t>
            </a:r>
            <a:endParaRPr lang="ru-GB" sz="1800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0783194A-E9BD-C032-8E7A-B0C453CDECE5}"/>
              </a:ext>
            </a:extLst>
          </p:cNvPr>
          <p:cNvSpPr txBox="1">
            <a:spLocks/>
          </p:cNvSpPr>
          <p:nvPr/>
        </p:nvSpPr>
        <p:spPr>
          <a:xfrm>
            <a:off x="5934500" y="2064671"/>
            <a:ext cx="3133300" cy="341707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4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400" b="1" dirty="0"/>
              <a:t>CCAFS SLC-40</a:t>
            </a:r>
            <a:r>
              <a:rPr lang="id-ID" sz="1400" dirty="0"/>
              <a:t>: </a:t>
            </a:r>
            <a:r>
              <a:rPr lang="id-ID" sz="1400" dirty="0" err="1">
                <a:latin typeface="+mj-lt"/>
              </a:rPr>
              <a:t>This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site</a:t>
            </a:r>
            <a:r>
              <a:rPr lang="id-ID" sz="1400" dirty="0">
                <a:latin typeface="+mj-lt"/>
              </a:rPr>
              <a:t> has </a:t>
            </a:r>
            <a:r>
              <a:rPr lang="id-ID" sz="1400" dirty="0" err="1">
                <a:latin typeface="+mj-lt"/>
              </a:rPr>
              <a:t>the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most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launches</a:t>
            </a:r>
            <a:r>
              <a:rPr lang="id-ID" sz="1400" dirty="0">
                <a:latin typeface="+mj-lt"/>
              </a:rPr>
              <a:t>, </a:t>
            </a:r>
            <a:r>
              <a:rPr lang="id-ID" sz="1400" dirty="0" err="1">
                <a:latin typeface="+mj-lt"/>
              </a:rPr>
              <a:t>showing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both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successes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and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failures</a:t>
            </a:r>
            <a:r>
              <a:rPr lang="id-ID" sz="1400" dirty="0">
                <a:latin typeface="+mj-lt"/>
              </a:rPr>
              <a:t>. </a:t>
            </a:r>
            <a:r>
              <a:rPr lang="id-ID" sz="1400" dirty="0" err="1">
                <a:latin typeface="+mj-lt"/>
              </a:rPr>
              <a:t>Success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rates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seem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to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improve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with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higher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flight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numbers</a:t>
            </a:r>
            <a:r>
              <a:rPr lang="id-ID" sz="1400" dirty="0">
                <a:latin typeface="+mj-lt"/>
              </a:rPr>
              <a:t>.</a:t>
            </a:r>
            <a:endParaRPr lang="ru-RU" sz="1400" dirty="0">
              <a:latin typeface="+mj-lt"/>
            </a:endParaRPr>
          </a:p>
          <a:p>
            <a:pPr algn="ctr"/>
            <a:endParaRPr lang="ru-RU" sz="1400" dirty="0">
              <a:latin typeface="+mj-lt"/>
            </a:endParaRPr>
          </a:p>
          <a:p>
            <a:pPr algn="ctr"/>
            <a:r>
              <a:rPr lang="id-ID" sz="1400" b="1" dirty="0"/>
              <a:t>VAFB SLC-4E</a:t>
            </a:r>
            <a:r>
              <a:rPr lang="id-ID" sz="1400" dirty="0"/>
              <a:t>: </a:t>
            </a:r>
            <a:r>
              <a:rPr lang="id-ID" sz="1400" dirty="0" err="1">
                <a:latin typeface="+mj-lt"/>
              </a:rPr>
              <a:t>This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site</a:t>
            </a:r>
            <a:r>
              <a:rPr lang="id-ID" sz="1400" dirty="0">
                <a:latin typeface="+mj-lt"/>
              </a:rPr>
              <a:t> has </a:t>
            </a:r>
            <a:r>
              <a:rPr lang="id-ID" sz="1400" dirty="0" err="1">
                <a:latin typeface="+mj-lt"/>
              </a:rPr>
              <a:t>fewer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launches</a:t>
            </a:r>
            <a:r>
              <a:rPr lang="id-ID" sz="1400" dirty="0">
                <a:latin typeface="+mj-lt"/>
              </a:rPr>
              <a:t>, </a:t>
            </a:r>
            <a:r>
              <a:rPr lang="id-ID" sz="1400" dirty="0" err="1">
                <a:latin typeface="+mj-lt"/>
              </a:rPr>
              <a:t>with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mixed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outcomes</a:t>
            </a:r>
            <a:r>
              <a:rPr lang="id-ID" sz="1400" dirty="0">
                <a:latin typeface="+mj-lt"/>
              </a:rPr>
              <a:t>, </a:t>
            </a:r>
            <a:r>
              <a:rPr lang="id-ID" sz="1400" dirty="0" err="1">
                <a:latin typeface="+mj-lt"/>
              </a:rPr>
              <a:t>suggesting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it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is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less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utilized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than</a:t>
            </a:r>
            <a:r>
              <a:rPr lang="id-ID" sz="1400" dirty="0">
                <a:latin typeface="+mj-lt"/>
              </a:rPr>
              <a:t> </a:t>
            </a:r>
            <a:endParaRPr lang="ru-RU" sz="1400" dirty="0">
              <a:latin typeface="+mj-lt"/>
            </a:endParaRPr>
          </a:p>
          <a:p>
            <a:pPr algn="ctr"/>
            <a:endParaRPr lang="ru-RU" sz="1400" dirty="0">
              <a:latin typeface="+mj-lt"/>
            </a:endParaRPr>
          </a:p>
          <a:p>
            <a:pPr algn="ctr"/>
            <a:r>
              <a:rPr lang="id-ID" sz="1400" dirty="0"/>
              <a:t>CCAFS SLC-40.</a:t>
            </a:r>
            <a:r>
              <a:rPr lang="id-ID" sz="1400" b="1" dirty="0"/>
              <a:t>KSC LC-39A</a:t>
            </a:r>
            <a:r>
              <a:rPr lang="id-ID" sz="1400" dirty="0"/>
              <a:t>: </a:t>
            </a:r>
            <a:r>
              <a:rPr lang="id-ID" sz="1400" dirty="0" err="1">
                <a:latin typeface="+mj-lt"/>
              </a:rPr>
              <a:t>This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site</a:t>
            </a:r>
            <a:r>
              <a:rPr lang="id-ID" sz="1400" dirty="0">
                <a:latin typeface="+mj-lt"/>
              </a:rPr>
              <a:t> has </a:t>
            </a:r>
            <a:r>
              <a:rPr lang="id-ID" sz="1400" dirty="0" err="1">
                <a:latin typeface="+mj-lt"/>
              </a:rPr>
              <a:t>consistently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successful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outcomes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for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most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launches</a:t>
            </a:r>
            <a:r>
              <a:rPr lang="id-ID" sz="1400" dirty="0">
                <a:latin typeface="+mj-lt"/>
              </a:rPr>
              <a:t>, </a:t>
            </a:r>
            <a:r>
              <a:rPr lang="id-ID" sz="1400" dirty="0" err="1">
                <a:latin typeface="+mj-lt"/>
              </a:rPr>
              <a:t>especially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at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higher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flight</a:t>
            </a:r>
            <a:r>
              <a:rPr lang="id-ID" sz="1400" dirty="0">
                <a:latin typeface="+mj-lt"/>
              </a:rPr>
              <a:t> </a:t>
            </a:r>
            <a:r>
              <a:rPr lang="id-ID" sz="1400" dirty="0" err="1">
                <a:latin typeface="+mj-lt"/>
              </a:rPr>
              <a:t>numbers</a:t>
            </a:r>
            <a:r>
              <a:rPr lang="id-ID" sz="1400" dirty="0">
                <a:latin typeface="+mj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BE4CF-5087-BFC7-4968-7914B43BF864}"/>
              </a:ext>
            </a:extLst>
          </p:cNvPr>
          <p:cNvSpPr txBox="1"/>
          <p:nvPr/>
        </p:nvSpPr>
        <p:spPr>
          <a:xfrm>
            <a:off x="283027" y="5714842"/>
            <a:ext cx="817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/>
              <a:t>Overall</a:t>
            </a:r>
            <a:r>
              <a:rPr lang="id-ID" dirty="0"/>
              <a:t>,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trend</a:t>
            </a:r>
            <a:r>
              <a:rPr lang="id-ID" dirty="0"/>
              <a:t> </a:t>
            </a:r>
            <a:r>
              <a:rPr lang="id-ID" dirty="0" err="1"/>
              <a:t>suggests</a:t>
            </a:r>
            <a:r>
              <a:rPr lang="id-ID" dirty="0"/>
              <a:t> </a:t>
            </a:r>
            <a:r>
              <a:rPr lang="id-ID" dirty="0" err="1"/>
              <a:t>that</a:t>
            </a:r>
            <a:r>
              <a:rPr lang="id-ID" dirty="0"/>
              <a:t> </a:t>
            </a:r>
            <a:r>
              <a:rPr lang="id-ID" dirty="0" err="1"/>
              <a:t>higher</a:t>
            </a:r>
            <a:r>
              <a:rPr lang="id-ID" dirty="0"/>
              <a:t> </a:t>
            </a:r>
            <a:r>
              <a:rPr lang="id-ID" dirty="0" err="1"/>
              <a:t>flight</a:t>
            </a:r>
            <a:r>
              <a:rPr lang="id-ID" dirty="0"/>
              <a:t> </a:t>
            </a:r>
            <a:r>
              <a:rPr lang="id-ID" dirty="0" err="1"/>
              <a:t>numbers</a:t>
            </a:r>
            <a:r>
              <a:rPr lang="id-ID" dirty="0"/>
              <a:t> </a:t>
            </a:r>
            <a:r>
              <a:rPr lang="id-ID" dirty="0" err="1"/>
              <a:t>correlate</a:t>
            </a:r>
            <a:r>
              <a:rPr lang="id-ID" dirty="0"/>
              <a:t> </a:t>
            </a:r>
            <a:r>
              <a:rPr lang="id-ID" dirty="0" err="1"/>
              <a:t>with</a:t>
            </a:r>
            <a:r>
              <a:rPr lang="id-ID" dirty="0"/>
              <a:t> </a:t>
            </a:r>
            <a:r>
              <a:rPr lang="id-ID" dirty="0" err="1"/>
              <a:t>more</a:t>
            </a:r>
            <a:r>
              <a:rPr lang="id-ID" dirty="0"/>
              <a:t> </a:t>
            </a:r>
            <a:r>
              <a:rPr lang="id-ID" dirty="0" err="1"/>
              <a:t>successes</a:t>
            </a:r>
            <a:r>
              <a:rPr lang="id-ID" dirty="0"/>
              <a:t> </a:t>
            </a:r>
            <a:r>
              <a:rPr lang="id-ID" dirty="0" err="1"/>
              <a:t>across</a:t>
            </a:r>
            <a:r>
              <a:rPr lang="id-ID" dirty="0"/>
              <a:t> </a:t>
            </a:r>
            <a:r>
              <a:rPr lang="id-ID" dirty="0" err="1"/>
              <a:t>all</a:t>
            </a:r>
            <a:r>
              <a:rPr lang="id-ID" dirty="0"/>
              <a:t> </a:t>
            </a:r>
            <a:r>
              <a:rPr lang="id-ID" dirty="0" err="1"/>
              <a:t>launch</a:t>
            </a:r>
            <a:r>
              <a:rPr lang="id-ID" dirty="0"/>
              <a:t> </a:t>
            </a:r>
            <a:r>
              <a:rPr lang="id-ID" dirty="0" err="1"/>
              <a:t>sites</a:t>
            </a:r>
            <a:r>
              <a:rPr lang="id-ID" dirty="0"/>
              <a:t>, </a:t>
            </a:r>
            <a:r>
              <a:rPr lang="id-ID" dirty="0" err="1"/>
              <a:t>demonstrating</a:t>
            </a:r>
            <a:r>
              <a:rPr lang="id-ID" dirty="0"/>
              <a:t> </a:t>
            </a:r>
            <a:r>
              <a:rPr lang="id-ID" dirty="0" err="1"/>
              <a:t>improved</a:t>
            </a:r>
            <a:r>
              <a:rPr lang="id-ID" dirty="0"/>
              <a:t> </a:t>
            </a:r>
            <a:r>
              <a:rPr lang="id-ID" dirty="0" err="1"/>
              <a:t>operational</a:t>
            </a:r>
            <a:r>
              <a:rPr lang="id-ID" dirty="0"/>
              <a:t> </a:t>
            </a:r>
            <a:r>
              <a:rPr lang="id-ID" dirty="0" err="1"/>
              <a:t>reliability</a:t>
            </a:r>
            <a:r>
              <a:rPr lang="id-ID" dirty="0"/>
              <a:t> over </a:t>
            </a:r>
            <a:r>
              <a:rPr lang="id-ID" dirty="0" err="1"/>
              <a:t>time</a:t>
            </a:r>
            <a:r>
              <a:rPr lang="id-ID" dirty="0"/>
              <a:t>.</a:t>
            </a:r>
            <a:endParaRPr lang="ru-GB" dirty="0">
              <a:latin typeface="+mj-lt"/>
            </a:endParaRPr>
          </a:p>
        </p:txBody>
      </p:sp>
      <p:pic>
        <p:nvPicPr>
          <p:cNvPr id="12" name="Объект 11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3B85551E-86A7-9AE6-C654-EDFC032E44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174170" y="1973129"/>
            <a:ext cx="5760330" cy="3420000"/>
          </a:xfrm>
          <a:effectLst>
            <a:outerShdw blurRad="50800" dist="50800" dir="5400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2245540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86206-8376-CDEE-31F4-2181715BA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E9ACDDDB-1AB8-2967-783F-6D2601477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E70639C-A0C9-1864-0693-4311597248E2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85B33-C423-0560-9F7E-3D6DC8802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43365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407CE0F4-107F-FED9-8ECD-F134D6E25E34}"/>
              </a:ext>
            </a:extLst>
          </p:cNvPr>
          <p:cNvGraphicFramePr/>
          <p:nvPr/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174F3755-D9A0-E3B4-D5B0-C898824EF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319409"/>
            <a:ext cx="8567058" cy="565101"/>
          </a:xfrm>
        </p:spPr>
        <p:txBody>
          <a:bodyPr/>
          <a:lstStyle/>
          <a:p>
            <a:r>
              <a:rPr lang="id-ID" sz="1400" dirty="0" err="1"/>
              <a:t>This</a:t>
            </a:r>
            <a:r>
              <a:rPr lang="id-ID" sz="1400" dirty="0"/>
              <a:t> </a:t>
            </a:r>
            <a:r>
              <a:rPr lang="id-ID" sz="1400" dirty="0" err="1"/>
              <a:t>scatterplot</a:t>
            </a:r>
            <a:r>
              <a:rPr lang="id-ID" sz="1400" dirty="0"/>
              <a:t> </a:t>
            </a:r>
            <a:r>
              <a:rPr lang="id-ID" sz="1400" dirty="0" err="1"/>
              <a:t>illustrates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relationship</a:t>
            </a:r>
            <a:r>
              <a:rPr lang="id-ID" sz="1400" dirty="0"/>
              <a:t> </a:t>
            </a:r>
            <a:r>
              <a:rPr lang="id-ID" sz="1400" dirty="0" err="1"/>
              <a:t>between</a:t>
            </a:r>
            <a:r>
              <a:rPr lang="id-ID" sz="1400" dirty="0"/>
              <a:t> </a:t>
            </a:r>
            <a:r>
              <a:rPr lang="id-ID" sz="1400" dirty="0" err="1"/>
              <a:t>payload</a:t>
            </a:r>
            <a:r>
              <a:rPr lang="id-ID" sz="1400" dirty="0"/>
              <a:t> </a:t>
            </a:r>
            <a:r>
              <a:rPr lang="id-ID" sz="1400" dirty="0" err="1"/>
              <a:t>mass</a:t>
            </a:r>
            <a:r>
              <a:rPr lang="id-ID" sz="1400" dirty="0"/>
              <a:t> (in </a:t>
            </a:r>
            <a:r>
              <a:rPr lang="id-ID" sz="1400" dirty="0" err="1"/>
              <a:t>kilograms</a:t>
            </a:r>
            <a:r>
              <a:rPr lang="id-ID" sz="1400" dirty="0"/>
              <a:t>) </a:t>
            </a:r>
            <a:r>
              <a:rPr lang="id-ID" sz="1400" dirty="0" err="1"/>
              <a:t>and</a:t>
            </a:r>
            <a:r>
              <a:rPr lang="id-ID" sz="1400" dirty="0"/>
              <a:t> </a:t>
            </a:r>
            <a:r>
              <a:rPr lang="id-ID" sz="1400" dirty="0" err="1"/>
              <a:t>launch</a:t>
            </a:r>
            <a:r>
              <a:rPr lang="id-ID" sz="1400" dirty="0"/>
              <a:t> </a:t>
            </a:r>
            <a:r>
              <a:rPr lang="id-ID" sz="1400" dirty="0" err="1"/>
              <a:t>sites</a:t>
            </a:r>
            <a:r>
              <a:rPr lang="id-ID" sz="1400" dirty="0"/>
              <a:t> (CCAFS SLC-40, VAFB SLC-4E, </a:t>
            </a:r>
            <a:r>
              <a:rPr lang="id-ID" sz="1400" dirty="0" err="1"/>
              <a:t>and</a:t>
            </a:r>
            <a:r>
              <a:rPr lang="id-ID" sz="1400" dirty="0"/>
              <a:t> KSC LC-39A), </a:t>
            </a:r>
            <a:r>
              <a:rPr lang="id-ID" sz="1400" dirty="0" err="1"/>
              <a:t>with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class</a:t>
            </a:r>
            <a:r>
              <a:rPr lang="id-ID" sz="1400" dirty="0"/>
              <a:t> </a:t>
            </a:r>
            <a:r>
              <a:rPr lang="id-ID" sz="1400" dirty="0" err="1"/>
              <a:t>variable</a:t>
            </a:r>
            <a:r>
              <a:rPr lang="id-ID" sz="1400" dirty="0"/>
              <a:t> </a:t>
            </a:r>
            <a:r>
              <a:rPr lang="id-ID" sz="1400" dirty="0" err="1"/>
              <a:t>indicating</a:t>
            </a:r>
            <a:r>
              <a:rPr lang="id-ID" sz="1400" dirty="0"/>
              <a:t> </a:t>
            </a:r>
            <a:r>
              <a:rPr lang="id-ID" sz="1400" dirty="0" err="1"/>
              <a:t>success</a:t>
            </a:r>
            <a:r>
              <a:rPr lang="id-ID" sz="1400" dirty="0"/>
              <a:t> (1) </a:t>
            </a:r>
            <a:r>
              <a:rPr lang="id-ID" sz="1400" dirty="0" err="1"/>
              <a:t>or</a:t>
            </a:r>
            <a:r>
              <a:rPr lang="id-ID" sz="1400" dirty="0"/>
              <a:t> </a:t>
            </a:r>
            <a:r>
              <a:rPr lang="id-ID" sz="1400" dirty="0" err="1"/>
              <a:t>failure</a:t>
            </a:r>
            <a:r>
              <a:rPr lang="id-ID" sz="1400" dirty="0"/>
              <a:t> (0) </a:t>
            </a:r>
            <a:r>
              <a:rPr lang="id-ID" sz="1400" dirty="0" err="1"/>
              <a:t>of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mission</a:t>
            </a:r>
            <a:endParaRPr lang="ru-GB" sz="1400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D5980B9F-9809-F022-6726-0A7A49C70244}"/>
              </a:ext>
            </a:extLst>
          </p:cNvPr>
          <p:cNvSpPr txBox="1">
            <a:spLocks/>
          </p:cNvSpPr>
          <p:nvPr/>
        </p:nvSpPr>
        <p:spPr>
          <a:xfrm>
            <a:off x="5704115" y="2063859"/>
            <a:ext cx="3439885" cy="33354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4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400" b="1" dirty="0"/>
              <a:t>CCAFS SLC-40</a:t>
            </a:r>
            <a:r>
              <a:rPr lang="id-ID" sz="1400" dirty="0"/>
              <a:t>: The </a:t>
            </a:r>
            <a:r>
              <a:rPr lang="id-ID" sz="1400" dirty="0" err="1"/>
              <a:t>most</a:t>
            </a:r>
            <a:r>
              <a:rPr lang="id-ID" sz="1400" dirty="0"/>
              <a:t> </a:t>
            </a:r>
            <a:r>
              <a:rPr lang="id-ID" sz="1400" dirty="0" err="1"/>
              <a:t>launches</a:t>
            </a:r>
            <a:r>
              <a:rPr lang="id-ID" sz="1400" dirty="0"/>
              <a:t> </a:t>
            </a:r>
            <a:r>
              <a:rPr lang="id-ID" sz="1400" dirty="0" err="1"/>
              <a:t>occur</a:t>
            </a:r>
            <a:r>
              <a:rPr lang="id-ID" sz="1400" dirty="0"/>
              <a:t> </a:t>
            </a:r>
            <a:r>
              <a:rPr lang="id-ID" sz="1400" dirty="0" err="1"/>
              <a:t>at</a:t>
            </a:r>
            <a:r>
              <a:rPr lang="id-ID" sz="1400" dirty="0"/>
              <a:t> </a:t>
            </a:r>
            <a:r>
              <a:rPr lang="id-ID" sz="1400" dirty="0" err="1"/>
              <a:t>this</a:t>
            </a:r>
            <a:r>
              <a:rPr lang="id-ID" sz="1400" dirty="0"/>
              <a:t> </a:t>
            </a:r>
            <a:r>
              <a:rPr lang="id-ID" sz="1400" dirty="0" err="1"/>
              <a:t>site</a:t>
            </a:r>
            <a:r>
              <a:rPr lang="id-ID" sz="1400" dirty="0"/>
              <a:t>, </a:t>
            </a:r>
            <a:r>
              <a:rPr lang="id-ID" sz="1400" dirty="0" err="1"/>
              <a:t>spanning</a:t>
            </a:r>
            <a:r>
              <a:rPr lang="id-ID" sz="1400" dirty="0"/>
              <a:t> </a:t>
            </a:r>
            <a:r>
              <a:rPr lang="id-ID" sz="1400" dirty="0" err="1"/>
              <a:t>a</a:t>
            </a:r>
            <a:r>
              <a:rPr lang="id-ID" sz="1400" dirty="0"/>
              <a:t> </a:t>
            </a:r>
            <a:r>
              <a:rPr lang="id-ID" sz="1400" dirty="0" err="1"/>
              <a:t>wide</a:t>
            </a:r>
            <a:r>
              <a:rPr lang="id-ID" sz="1400" dirty="0"/>
              <a:t> </a:t>
            </a:r>
            <a:r>
              <a:rPr lang="id-ID" sz="1400" dirty="0" err="1"/>
              <a:t>range</a:t>
            </a:r>
            <a:r>
              <a:rPr lang="id-ID" sz="1400" dirty="0"/>
              <a:t> </a:t>
            </a:r>
            <a:r>
              <a:rPr lang="id-ID" sz="1400" dirty="0" err="1"/>
              <a:t>of</a:t>
            </a:r>
            <a:r>
              <a:rPr lang="id-ID" sz="1400" dirty="0"/>
              <a:t> </a:t>
            </a:r>
            <a:r>
              <a:rPr lang="id-ID" sz="1400" dirty="0" err="1"/>
              <a:t>payload</a:t>
            </a:r>
            <a:r>
              <a:rPr lang="id-ID" sz="1400" dirty="0"/>
              <a:t> </a:t>
            </a:r>
            <a:r>
              <a:rPr lang="id-ID" sz="1400" dirty="0" err="1"/>
              <a:t>masses</a:t>
            </a:r>
            <a:r>
              <a:rPr lang="id-ID" sz="1400" dirty="0"/>
              <a:t>. </a:t>
            </a:r>
            <a:r>
              <a:rPr lang="id-ID" sz="1400" dirty="0" err="1"/>
              <a:t>Success</a:t>
            </a:r>
            <a:r>
              <a:rPr lang="id-ID" sz="1400" dirty="0"/>
              <a:t> (1) </a:t>
            </a:r>
            <a:r>
              <a:rPr lang="id-ID" sz="1400" dirty="0" err="1"/>
              <a:t>is</a:t>
            </a:r>
            <a:r>
              <a:rPr lang="id-ID" sz="1400" dirty="0"/>
              <a:t> </a:t>
            </a:r>
            <a:r>
              <a:rPr lang="id-ID" sz="1400" dirty="0" err="1"/>
              <a:t>more</a:t>
            </a:r>
            <a:r>
              <a:rPr lang="id-ID" sz="1400" dirty="0"/>
              <a:t> </a:t>
            </a:r>
            <a:r>
              <a:rPr lang="id-ID" sz="1400" dirty="0" err="1"/>
              <a:t>prevalent</a:t>
            </a:r>
            <a:r>
              <a:rPr lang="id-ID" sz="1400" dirty="0"/>
              <a:t> </a:t>
            </a:r>
            <a:r>
              <a:rPr lang="id-ID" sz="1400" dirty="0" err="1"/>
              <a:t>across</a:t>
            </a:r>
            <a:r>
              <a:rPr lang="id-ID" sz="1400" dirty="0"/>
              <a:t> </a:t>
            </a:r>
            <a:r>
              <a:rPr lang="id-ID" sz="1400" dirty="0" err="1"/>
              <a:t>payloads</a:t>
            </a:r>
            <a:r>
              <a:rPr lang="id-ID" sz="1400" dirty="0"/>
              <a:t> </a:t>
            </a:r>
            <a:r>
              <a:rPr lang="id-ID" sz="1400" dirty="0" err="1"/>
              <a:t>up</a:t>
            </a:r>
            <a:r>
              <a:rPr lang="id-ID" sz="1400" dirty="0"/>
              <a:t> </a:t>
            </a:r>
            <a:r>
              <a:rPr lang="id-ID" sz="1400" dirty="0" err="1"/>
              <a:t>to</a:t>
            </a:r>
            <a:r>
              <a:rPr lang="id-ID" sz="1400" dirty="0"/>
              <a:t> </a:t>
            </a:r>
            <a:r>
              <a:rPr lang="id-ID" sz="1400" dirty="0" err="1"/>
              <a:t>approximately</a:t>
            </a:r>
            <a:r>
              <a:rPr lang="id-ID" sz="1400" dirty="0"/>
              <a:t> 10,000 kg.</a:t>
            </a:r>
            <a:endParaRPr lang="ru-RU" sz="1400" dirty="0"/>
          </a:p>
          <a:p>
            <a:pPr algn="ctr"/>
            <a:endParaRPr lang="ru-RU" sz="1400" dirty="0"/>
          </a:p>
          <a:p>
            <a:pPr algn="ctr"/>
            <a:r>
              <a:rPr lang="id-ID" sz="1400" b="1" dirty="0"/>
              <a:t>VAFB SLC-4E</a:t>
            </a:r>
            <a:r>
              <a:rPr lang="id-ID" sz="1400" dirty="0"/>
              <a:t>: </a:t>
            </a:r>
            <a:r>
              <a:rPr lang="id-ID" sz="1400" dirty="0" err="1"/>
              <a:t>This</a:t>
            </a:r>
            <a:r>
              <a:rPr lang="id-ID" sz="1400" dirty="0"/>
              <a:t> </a:t>
            </a:r>
            <a:r>
              <a:rPr lang="id-ID" sz="1400" dirty="0" err="1"/>
              <a:t>site</a:t>
            </a:r>
            <a:r>
              <a:rPr lang="id-ID" sz="1400" dirty="0"/>
              <a:t> </a:t>
            </a:r>
            <a:r>
              <a:rPr lang="id-ID" sz="1400" dirty="0" err="1"/>
              <a:t>handles</a:t>
            </a:r>
            <a:r>
              <a:rPr lang="id-ID" sz="1400" dirty="0"/>
              <a:t> </a:t>
            </a:r>
            <a:r>
              <a:rPr lang="id-ID" sz="1400" dirty="0" err="1"/>
              <a:t>fewer</a:t>
            </a:r>
            <a:r>
              <a:rPr lang="id-ID" sz="1400" dirty="0"/>
              <a:t> </a:t>
            </a:r>
            <a:r>
              <a:rPr lang="id-ID" sz="1400" dirty="0" err="1"/>
              <a:t>launches</a:t>
            </a:r>
            <a:r>
              <a:rPr lang="id-ID" sz="1400" dirty="0"/>
              <a:t> </a:t>
            </a:r>
            <a:r>
              <a:rPr lang="id-ID" sz="1400" dirty="0" err="1"/>
              <a:t>and</a:t>
            </a:r>
            <a:r>
              <a:rPr lang="id-ID" sz="1400" dirty="0"/>
              <a:t> </a:t>
            </a:r>
            <a:r>
              <a:rPr lang="id-ID" sz="1400" dirty="0" err="1"/>
              <a:t>payloads</a:t>
            </a:r>
            <a:r>
              <a:rPr lang="id-ID" sz="1400" dirty="0"/>
              <a:t> are </a:t>
            </a:r>
            <a:r>
              <a:rPr lang="id-ID" sz="1400" dirty="0" err="1"/>
              <a:t>typically</a:t>
            </a:r>
            <a:r>
              <a:rPr lang="id-ID" sz="1400" dirty="0"/>
              <a:t> </a:t>
            </a:r>
            <a:r>
              <a:rPr lang="id-ID" sz="1400" dirty="0" err="1"/>
              <a:t>smaller</a:t>
            </a:r>
            <a:r>
              <a:rPr lang="id-ID" sz="1400" dirty="0"/>
              <a:t> (</a:t>
            </a:r>
            <a:r>
              <a:rPr lang="id-ID" sz="1400" dirty="0" err="1"/>
              <a:t>below</a:t>
            </a:r>
            <a:r>
              <a:rPr lang="id-ID" sz="1400" dirty="0"/>
              <a:t> 6,000 kg), </a:t>
            </a:r>
            <a:r>
              <a:rPr lang="id-ID" sz="1400" dirty="0" err="1"/>
              <a:t>with</a:t>
            </a:r>
            <a:r>
              <a:rPr lang="id-ID" sz="1400" dirty="0"/>
              <a:t> </a:t>
            </a:r>
            <a:r>
              <a:rPr lang="id-ID" sz="1400" dirty="0" err="1"/>
              <a:t>mixed</a:t>
            </a:r>
            <a:r>
              <a:rPr lang="id-ID" sz="1400" dirty="0"/>
              <a:t> </a:t>
            </a:r>
            <a:r>
              <a:rPr lang="id-ID" sz="1400" dirty="0" err="1"/>
              <a:t>outcomes</a:t>
            </a:r>
            <a:r>
              <a:rPr lang="id-ID" sz="1400" dirty="0"/>
              <a:t>.</a:t>
            </a:r>
            <a:endParaRPr lang="ru-RU" sz="1400" dirty="0"/>
          </a:p>
          <a:p>
            <a:pPr algn="ctr"/>
            <a:endParaRPr lang="ru-RU" sz="1400" dirty="0"/>
          </a:p>
          <a:p>
            <a:pPr algn="ctr"/>
            <a:r>
              <a:rPr lang="id-ID" sz="1400" b="1" dirty="0"/>
              <a:t>KSC LC-39A</a:t>
            </a:r>
            <a:r>
              <a:rPr lang="id-ID" sz="1400" dirty="0"/>
              <a:t>: </a:t>
            </a:r>
            <a:r>
              <a:rPr lang="id-ID" sz="1400" dirty="0" err="1"/>
              <a:t>This</a:t>
            </a:r>
            <a:r>
              <a:rPr lang="id-ID" sz="1400" dirty="0"/>
              <a:t> </a:t>
            </a:r>
            <a:r>
              <a:rPr lang="id-ID" sz="1400" dirty="0" err="1"/>
              <a:t>site</a:t>
            </a:r>
            <a:r>
              <a:rPr lang="id-ID" sz="1400" dirty="0"/>
              <a:t> </a:t>
            </a:r>
            <a:r>
              <a:rPr lang="id-ID" sz="1400" dirty="0" err="1"/>
              <a:t>is</a:t>
            </a:r>
            <a:r>
              <a:rPr lang="id-ID" sz="1400" dirty="0"/>
              <a:t> </a:t>
            </a:r>
            <a:r>
              <a:rPr lang="id-ID" sz="1400" dirty="0" err="1"/>
              <a:t>notable</a:t>
            </a:r>
            <a:r>
              <a:rPr lang="id-ID" sz="1400" dirty="0"/>
              <a:t> </a:t>
            </a:r>
            <a:r>
              <a:rPr lang="id-ID" sz="1400" dirty="0" err="1"/>
              <a:t>for</a:t>
            </a:r>
            <a:r>
              <a:rPr lang="id-ID" sz="1400" dirty="0"/>
              <a:t> </a:t>
            </a:r>
            <a:r>
              <a:rPr lang="id-ID" sz="1400" dirty="0" err="1"/>
              <a:t>handling</a:t>
            </a:r>
            <a:r>
              <a:rPr lang="id-ID" sz="1400" dirty="0"/>
              <a:t> </a:t>
            </a:r>
            <a:r>
              <a:rPr lang="id-ID" sz="1400" dirty="0" err="1"/>
              <a:t>larger</a:t>
            </a:r>
            <a:r>
              <a:rPr lang="id-ID" sz="1400" dirty="0"/>
              <a:t> </a:t>
            </a:r>
            <a:r>
              <a:rPr lang="id-ID" sz="1400" dirty="0" err="1"/>
              <a:t>payloads</a:t>
            </a:r>
            <a:r>
              <a:rPr lang="id-ID" sz="1400" dirty="0"/>
              <a:t> (</a:t>
            </a:r>
            <a:r>
              <a:rPr lang="id-ID" sz="1400" dirty="0" err="1"/>
              <a:t>up</a:t>
            </a:r>
            <a:r>
              <a:rPr lang="id-ID" sz="1400" dirty="0"/>
              <a:t> </a:t>
            </a:r>
            <a:r>
              <a:rPr lang="id-ID" sz="1400" dirty="0" err="1"/>
              <a:t>to</a:t>
            </a:r>
            <a:r>
              <a:rPr lang="id-ID" sz="1400" dirty="0"/>
              <a:t> 16,000 kg). </a:t>
            </a:r>
            <a:r>
              <a:rPr lang="id-ID" sz="1400" dirty="0" err="1"/>
              <a:t>Successful</a:t>
            </a:r>
            <a:r>
              <a:rPr lang="id-ID" sz="1400" dirty="0"/>
              <a:t> </a:t>
            </a:r>
            <a:r>
              <a:rPr lang="id-ID" sz="1400" dirty="0" err="1"/>
              <a:t>outcomes</a:t>
            </a:r>
            <a:r>
              <a:rPr lang="id-ID" sz="1400" dirty="0"/>
              <a:t> (1) </a:t>
            </a:r>
            <a:r>
              <a:rPr lang="id-ID" sz="1400" dirty="0" err="1"/>
              <a:t>dominate</a:t>
            </a:r>
            <a:r>
              <a:rPr lang="id-ID" sz="1400" dirty="0"/>
              <a:t>, </a:t>
            </a:r>
            <a:r>
              <a:rPr lang="id-ID" sz="1400" dirty="0" err="1"/>
              <a:t>especially</a:t>
            </a:r>
            <a:r>
              <a:rPr lang="id-ID" sz="1400" dirty="0"/>
              <a:t> </a:t>
            </a:r>
            <a:r>
              <a:rPr lang="id-ID" sz="1400" dirty="0" err="1"/>
              <a:t>for</a:t>
            </a:r>
            <a:r>
              <a:rPr lang="id-ID" sz="1400" dirty="0"/>
              <a:t> </a:t>
            </a:r>
            <a:r>
              <a:rPr lang="id-ID" sz="1400" dirty="0" err="1"/>
              <a:t>higher</a:t>
            </a:r>
            <a:r>
              <a:rPr lang="id-ID" sz="1400" dirty="0"/>
              <a:t> </a:t>
            </a:r>
            <a:r>
              <a:rPr lang="id-ID" sz="1400" dirty="0" err="1"/>
              <a:t>payload</a:t>
            </a:r>
            <a:r>
              <a:rPr lang="id-ID" sz="1400" dirty="0"/>
              <a:t> </a:t>
            </a:r>
            <a:r>
              <a:rPr lang="id-ID" sz="1400" dirty="0" err="1"/>
              <a:t>masses</a:t>
            </a:r>
            <a:r>
              <a:rPr lang="id-ID" sz="1400" dirty="0"/>
              <a:t>.</a:t>
            </a:r>
            <a:endParaRPr lang="id-ID" sz="14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F8AF0-21E7-8D53-4B08-E68DE316A543}"/>
              </a:ext>
            </a:extLst>
          </p:cNvPr>
          <p:cNvSpPr txBox="1"/>
          <p:nvPr/>
        </p:nvSpPr>
        <p:spPr>
          <a:xfrm>
            <a:off x="283027" y="5714842"/>
            <a:ext cx="8175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/>
              <a:t>The </a:t>
            </a:r>
            <a:r>
              <a:rPr lang="id-ID" dirty="0" err="1"/>
              <a:t>overall</a:t>
            </a:r>
            <a:r>
              <a:rPr lang="id-ID" dirty="0"/>
              <a:t> </a:t>
            </a:r>
            <a:r>
              <a:rPr lang="id-ID" dirty="0" err="1"/>
              <a:t>trend</a:t>
            </a:r>
            <a:r>
              <a:rPr lang="id-ID" dirty="0"/>
              <a:t> </a:t>
            </a:r>
            <a:r>
              <a:rPr lang="id-ID" dirty="0" err="1"/>
              <a:t>suggests</a:t>
            </a:r>
            <a:r>
              <a:rPr lang="id-ID" dirty="0"/>
              <a:t> </a:t>
            </a:r>
            <a:r>
              <a:rPr lang="id-ID" dirty="0" err="1"/>
              <a:t>that</a:t>
            </a:r>
            <a:r>
              <a:rPr lang="id-ID" dirty="0"/>
              <a:t> </a:t>
            </a:r>
            <a:r>
              <a:rPr lang="id-ID" dirty="0" err="1"/>
              <a:t>payload</a:t>
            </a:r>
            <a:r>
              <a:rPr lang="id-ID" dirty="0"/>
              <a:t> </a:t>
            </a:r>
            <a:r>
              <a:rPr lang="id-ID" dirty="0" err="1"/>
              <a:t>mass</a:t>
            </a:r>
            <a:r>
              <a:rPr lang="id-ID" dirty="0"/>
              <a:t> </a:t>
            </a:r>
            <a:r>
              <a:rPr lang="id-ID" dirty="0" err="1"/>
              <a:t>does</a:t>
            </a:r>
            <a:r>
              <a:rPr lang="id-ID" dirty="0"/>
              <a:t> not </a:t>
            </a:r>
            <a:r>
              <a:rPr lang="id-ID" dirty="0" err="1"/>
              <a:t>strongly</a:t>
            </a:r>
            <a:r>
              <a:rPr lang="id-ID" dirty="0"/>
              <a:t> </a:t>
            </a:r>
            <a:r>
              <a:rPr lang="id-ID" dirty="0" err="1"/>
              <a:t>determine</a:t>
            </a:r>
            <a:r>
              <a:rPr lang="id-ID" dirty="0"/>
              <a:t> </a:t>
            </a:r>
            <a:r>
              <a:rPr lang="id-ID" dirty="0" err="1"/>
              <a:t>success</a:t>
            </a:r>
            <a:r>
              <a:rPr lang="id-ID" dirty="0"/>
              <a:t>, as </a:t>
            </a:r>
            <a:r>
              <a:rPr lang="id-ID" dirty="0" err="1"/>
              <a:t>successful</a:t>
            </a:r>
            <a:r>
              <a:rPr lang="id-ID" dirty="0"/>
              <a:t> </a:t>
            </a:r>
            <a:r>
              <a:rPr lang="id-ID" dirty="0" err="1"/>
              <a:t>launches</a:t>
            </a:r>
            <a:r>
              <a:rPr lang="id-ID" dirty="0"/>
              <a:t> </a:t>
            </a:r>
            <a:r>
              <a:rPr lang="id-ID" dirty="0" err="1"/>
              <a:t>occur</a:t>
            </a:r>
            <a:r>
              <a:rPr lang="id-ID" dirty="0"/>
              <a:t> </a:t>
            </a:r>
            <a:r>
              <a:rPr lang="id-ID" dirty="0" err="1"/>
              <a:t>across</a:t>
            </a:r>
            <a:r>
              <a:rPr lang="id-ID" dirty="0"/>
              <a:t> </a:t>
            </a:r>
            <a:r>
              <a:rPr lang="id-ID" dirty="0" err="1"/>
              <a:t>a</a:t>
            </a:r>
            <a:r>
              <a:rPr lang="id-ID" dirty="0"/>
              <a:t> </a:t>
            </a:r>
            <a:r>
              <a:rPr lang="id-ID" dirty="0" err="1"/>
              <a:t>range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masses</a:t>
            </a:r>
            <a:r>
              <a:rPr lang="id-ID" dirty="0"/>
              <a:t> </a:t>
            </a:r>
            <a:r>
              <a:rPr lang="id-ID" dirty="0" err="1"/>
              <a:t>at</a:t>
            </a:r>
            <a:r>
              <a:rPr lang="id-ID" dirty="0"/>
              <a:t> </a:t>
            </a:r>
            <a:r>
              <a:rPr lang="id-ID" dirty="0" err="1"/>
              <a:t>all</a:t>
            </a:r>
            <a:r>
              <a:rPr lang="id-ID" dirty="0"/>
              <a:t> </a:t>
            </a:r>
            <a:r>
              <a:rPr lang="id-ID" dirty="0" err="1"/>
              <a:t>sites</a:t>
            </a:r>
            <a:r>
              <a:rPr lang="id-ID" dirty="0"/>
              <a:t>. </a:t>
            </a:r>
            <a:r>
              <a:rPr lang="id-ID" dirty="0" err="1"/>
              <a:t>However</a:t>
            </a:r>
            <a:r>
              <a:rPr lang="id-ID" dirty="0"/>
              <a:t>, </a:t>
            </a:r>
            <a:r>
              <a:rPr lang="id-ID" dirty="0" err="1"/>
              <a:t>certain</a:t>
            </a:r>
            <a:r>
              <a:rPr lang="id-ID" dirty="0"/>
              <a:t> </a:t>
            </a:r>
            <a:r>
              <a:rPr lang="id-ID" dirty="0" err="1"/>
              <a:t>sites</a:t>
            </a:r>
            <a:r>
              <a:rPr lang="id-ID" dirty="0"/>
              <a:t> </a:t>
            </a:r>
            <a:r>
              <a:rPr lang="id-ID" dirty="0" err="1"/>
              <a:t>like</a:t>
            </a:r>
            <a:r>
              <a:rPr lang="id-ID" dirty="0"/>
              <a:t> KSC LC-39A </a:t>
            </a:r>
            <a:r>
              <a:rPr lang="id-ID" dirty="0" err="1"/>
              <a:t>tend</a:t>
            </a:r>
            <a:r>
              <a:rPr lang="id-ID" dirty="0"/>
              <a:t> </a:t>
            </a:r>
            <a:r>
              <a:rPr lang="id-ID" dirty="0" err="1"/>
              <a:t>to</a:t>
            </a:r>
            <a:r>
              <a:rPr lang="id-ID" dirty="0"/>
              <a:t> </a:t>
            </a:r>
            <a:r>
              <a:rPr lang="id-ID" dirty="0" err="1"/>
              <a:t>handle</a:t>
            </a:r>
            <a:r>
              <a:rPr lang="id-ID" dirty="0"/>
              <a:t> </a:t>
            </a:r>
            <a:r>
              <a:rPr lang="id-ID" dirty="0" err="1"/>
              <a:t>larger</a:t>
            </a:r>
            <a:r>
              <a:rPr lang="id-ID" dirty="0"/>
              <a:t> </a:t>
            </a:r>
            <a:r>
              <a:rPr lang="id-ID" dirty="0" err="1"/>
              <a:t>payloads</a:t>
            </a:r>
            <a:r>
              <a:rPr lang="id-ID" dirty="0"/>
              <a:t> </a:t>
            </a:r>
            <a:r>
              <a:rPr lang="id-ID" dirty="0" err="1"/>
              <a:t>with</a:t>
            </a:r>
            <a:r>
              <a:rPr lang="id-ID" dirty="0"/>
              <a:t> </a:t>
            </a:r>
            <a:r>
              <a:rPr lang="id-ID" dirty="0" err="1"/>
              <a:t>a</a:t>
            </a:r>
            <a:r>
              <a:rPr lang="id-ID" dirty="0"/>
              <a:t> </a:t>
            </a:r>
            <a:r>
              <a:rPr lang="id-ID" dirty="0" err="1"/>
              <a:t>higher</a:t>
            </a:r>
            <a:r>
              <a:rPr lang="id-ID" dirty="0"/>
              <a:t> </a:t>
            </a:r>
            <a:r>
              <a:rPr lang="id-ID" dirty="0" err="1"/>
              <a:t>success</a:t>
            </a:r>
            <a:r>
              <a:rPr lang="id-ID" dirty="0"/>
              <a:t> </a:t>
            </a:r>
            <a:r>
              <a:rPr lang="id-ID" dirty="0" err="1"/>
              <a:t>rate</a:t>
            </a:r>
            <a:r>
              <a:rPr lang="id-ID" dirty="0"/>
              <a:t>.</a:t>
            </a:r>
            <a:endParaRPr lang="ru-GB" dirty="0">
              <a:latin typeface="+mj-lt"/>
            </a:endParaRPr>
          </a:p>
        </p:txBody>
      </p:sp>
      <p:pic>
        <p:nvPicPr>
          <p:cNvPr id="10" name="Объект 9" descr="Изображение выглядит как текст, снимок экрана, График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A5AAA9EA-6BB6-264C-686A-65F2B57C85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174171" y="2063860"/>
            <a:ext cx="5528714" cy="3335454"/>
          </a:xfrm>
          <a:effectLst>
            <a:outerShdw blurRad="50800" dist="50800" dir="5400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103972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BEEAC-158C-6195-4590-8FBAF321A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E873CF64-8E3C-F5C8-6547-BF1077634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1D60932-F85E-43BB-423F-F905075A0BE9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62D82-4260-9C51-F5BE-2ADA9CD37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81B9F478-7466-CB9B-7286-EC940F704B1F}"/>
              </a:ext>
            </a:extLst>
          </p:cNvPr>
          <p:cNvGraphicFramePr/>
          <p:nvPr/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407D20A9-22D5-9A80-1DFF-3653DE018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319409"/>
            <a:ext cx="8567058" cy="565101"/>
          </a:xfrm>
        </p:spPr>
        <p:txBody>
          <a:bodyPr/>
          <a:lstStyle/>
          <a:p>
            <a:r>
              <a:rPr lang="id-ID" sz="1600" dirty="0" err="1"/>
              <a:t>This</a:t>
            </a:r>
            <a:r>
              <a:rPr lang="id-ID" sz="1600" dirty="0"/>
              <a:t> bar </a:t>
            </a:r>
            <a:r>
              <a:rPr lang="id-ID" sz="1600" dirty="0" err="1"/>
              <a:t>chart</a:t>
            </a:r>
            <a:r>
              <a:rPr lang="id-ID" sz="1600" dirty="0"/>
              <a:t> </a:t>
            </a:r>
            <a:r>
              <a:rPr lang="id-ID" sz="1600" dirty="0" err="1"/>
              <a:t>visualizes</a:t>
            </a:r>
            <a:r>
              <a:rPr lang="id-ID" sz="1600" dirty="0"/>
              <a:t> </a:t>
            </a:r>
            <a:r>
              <a:rPr lang="id-ID" sz="1600" dirty="0" err="1"/>
              <a:t>the</a:t>
            </a:r>
            <a:r>
              <a:rPr lang="id-ID" sz="1600" dirty="0"/>
              <a:t> </a:t>
            </a:r>
            <a:r>
              <a:rPr lang="id-ID" sz="1600" dirty="0" err="1"/>
              <a:t>success</a:t>
            </a:r>
            <a:r>
              <a:rPr lang="id-ID" sz="1600" dirty="0"/>
              <a:t> </a:t>
            </a:r>
            <a:r>
              <a:rPr lang="id-ID" sz="1600" dirty="0" err="1"/>
              <a:t>rate</a:t>
            </a:r>
            <a:r>
              <a:rPr lang="id-ID" sz="1600" dirty="0"/>
              <a:t> </a:t>
            </a:r>
            <a:r>
              <a:rPr lang="id-ID" sz="1600" dirty="0" err="1"/>
              <a:t>of</a:t>
            </a:r>
            <a:r>
              <a:rPr lang="id-ID" sz="1600" dirty="0"/>
              <a:t> </a:t>
            </a:r>
            <a:r>
              <a:rPr lang="id-ID" sz="1600" dirty="0" err="1"/>
              <a:t>SpaceX</a:t>
            </a:r>
            <a:r>
              <a:rPr lang="id-ID" sz="1600" dirty="0"/>
              <a:t> </a:t>
            </a:r>
            <a:r>
              <a:rPr lang="id-ID" sz="1600" dirty="0" err="1"/>
              <a:t>launches</a:t>
            </a:r>
            <a:r>
              <a:rPr lang="id-ID" sz="1600" dirty="0"/>
              <a:t> </a:t>
            </a:r>
            <a:r>
              <a:rPr lang="id-ID" sz="1600" dirty="0" err="1"/>
              <a:t>for</a:t>
            </a:r>
            <a:r>
              <a:rPr lang="id-ID" sz="1600" dirty="0"/>
              <a:t> </a:t>
            </a:r>
            <a:r>
              <a:rPr lang="id-ID" sz="1600" dirty="0" err="1"/>
              <a:t>different</a:t>
            </a:r>
            <a:r>
              <a:rPr lang="id-ID" sz="1600" dirty="0"/>
              <a:t> orbit </a:t>
            </a:r>
            <a:r>
              <a:rPr lang="id-ID" sz="1600" dirty="0" err="1"/>
              <a:t>types</a:t>
            </a:r>
            <a:r>
              <a:rPr lang="id-ID" sz="1600" dirty="0"/>
              <a:t>. </a:t>
            </a:r>
            <a:r>
              <a:rPr lang="id-ID" sz="1600" dirty="0" err="1"/>
              <a:t>Key</a:t>
            </a:r>
            <a:r>
              <a:rPr lang="id-ID" sz="1600" dirty="0"/>
              <a:t> </a:t>
            </a:r>
            <a:r>
              <a:rPr lang="id-ID" sz="1600" dirty="0" err="1"/>
              <a:t>observations</a:t>
            </a:r>
            <a:r>
              <a:rPr lang="id-ID" sz="1600" dirty="0"/>
              <a:t> </a:t>
            </a:r>
            <a:r>
              <a:rPr lang="id-ID" sz="1600" dirty="0" err="1"/>
              <a:t>include</a:t>
            </a:r>
            <a:r>
              <a:rPr lang="id-ID" sz="1600" dirty="0"/>
              <a:t>:</a:t>
            </a:r>
            <a:endParaRPr lang="ru-GB" sz="1600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57D77E2E-0A5B-EEDA-786E-6D7EEE82D2CA}"/>
              </a:ext>
            </a:extLst>
          </p:cNvPr>
          <p:cNvSpPr txBox="1">
            <a:spLocks/>
          </p:cNvSpPr>
          <p:nvPr/>
        </p:nvSpPr>
        <p:spPr>
          <a:xfrm>
            <a:off x="5627915" y="1912740"/>
            <a:ext cx="3439885" cy="33354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4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 err="1"/>
              <a:t>Highest</a:t>
            </a:r>
            <a:r>
              <a:rPr lang="id-ID" sz="1200" b="1" dirty="0"/>
              <a:t> </a:t>
            </a:r>
            <a:r>
              <a:rPr lang="id-ID" sz="1200" b="1" dirty="0" err="1"/>
              <a:t>Success</a:t>
            </a:r>
            <a:r>
              <a:rPr lang="id-ID" sz="1200" b="1" dirty="0"/>
              <a:t> </a:t>
            </a:r>
            <a:r>
              <a:rPr lang="id-ID" sz="1200" b="1" dirty="0" err="1"/>
              <a:t>Rates</a:t>
            </a:r>
            <a:r>
              <a:rPr lang="id-ID" sz="1200" b="1" dirty="0"/>
              <a:t> (100%)</a:t>
            </a:r>
            <a:r>
              <a:rPr lang="id-ID" sz="1200" dirty="0"/>
              <a:t>: </a:t>
            </a:r>
            <a:r>
              <a:rPr lang="id-ID" sz="1200" dirty="0" err="1">
                <a:latin typeface="+mj-lt"/>
              </a:rPr>
              <a:t>Orbits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such</a:t>
            </a:r>
            <a:r>
              <a:rPr lang="id-ID" sz="1200" dirty="0">
                <a:latin typeface="+mj-lt"/>
              </a:rPr>
              <a:t> as ES-L1, GEO, HEO, </a:t>
            </a:r>
            <a:r>
              <a:rPr lang="id-ID" sz="1200" dirty="0" err="1">
                <a:latin typeface="+mj-lt"/>
              </a:rPr>
              <a:t>and</a:t>
            </a:r>
            <a:r>
              <a:rPr lang="id-ID" sz="1200" dirty="0">
                <a:latin typeface="+mj-lt"/>
              </a:rPr>
              <a:t> SSO </a:t>
            </a:r>
            <a:r>
              <a:rPr lang="id-ID" sz="1200" dirty="0" err="1">
                <a:latin typeface="+mj-lt"/>
              </a:rPr>
              <a:t>have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a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perfect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success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rate</a:t>
            </a:r>
            <a:r>
              <a:rPr lang="id-ID" sz="1200" dirty="0">
                <a:latin typeface="+mj-lt"/>
              </a:rPr>
              <a:t>, </a:t>
            </a:r>
            <a:r>
              <a:rPr lang="id-ID" sz="1200" dirty="0" err="1">
                <a:latin typeface="+mj-lt"/>
              </a:rPr>
              <a:t>indicating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consistent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reliability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for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these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missions</a:t>
            </a:r>
            <a:r>
              <a:rPr lang="id-ID" sz="1200" dirty="0">
                <a:latin typeface="+mj-lt"/>
              </a:rPr>
              <a:t>.</a:t>
            </a:r>
            <a:endParaRPr lang="ru-RU" sz="1200" dirty="0">
              <a:latin typeface="+mj-lt"/>
            </a:endParaRPr>
          </a:p>
          <a:p>
            <a:pPr algn="ctr"/>
            <a:r>
              <a:rPr lang="id-ID" sz="1200" b="1" dirty="0" err="1"/>
              <a:t>Moderate</a:t>
            </a:r>
            <a:r>
              <a:rPr lang="id-ID" sz="1200" b="1" dirty="0"/>
              <a:t> </a:t>
            </a:r>
            <a:r>
              <a:rPr lang="id-ID" sz="1200" b="1" dirty="0" err="1"/>
              <a:t>Success</a:t>
            </a:r>
            <a:r>
              <a:rPr lang="id-ID" sz="1200" b="1" dirty="0"/>
              <a:t> </a:t>
            </a:r>
            <a:r>
              <a:rPr lang="id-ID" sz="1200" b="1" dirty="0" err="1"/>
              <a:t>Rates</a:t>
            </a:r>
            <a:r>
              <a:rPr lang="id-ID" sz="1200" b="1" dirty="0"/>
              <a:t> (60-80%)</a:t>
            </a:r>
            <a:r>
              <a:rPr lang="id-ID" sz="1200" dirty="0"/>
              <a:t>: </a:t>
            </a:r>
            <a:r>
              <a:rPr lang="id-ID" sz="1200" dirty="0" err="1">
                <a:latin typeface="+mj-lt"/>
              </a:rPr>
              <a:t>Orbits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like</a:t>
            </a:r>
            <a:r>
              <a:rPr lang="id-ID" sz="1200" dirty="0">
                <a:latin typeface="+mj-lt"/>
              </a:rPr>
              <a:t> LEO, MEO, </a:t>
            </a:r>
            <a:r>
              <a:rPr lang="id-ID" sz="1200" dirty="0" err="1">
                <a:latin typeface="+mj-lt"/>
              </a:rPr>
              <a:t>and</a:t>
            </a:r>
            <a:r>
              <a:rPr lang="id-ID" sz="1200" dirty="0">
                <a:latin typeface="+mj-lt"/>
              </a:rPr>
              <a:t> PO </a:t>
            </a:r>
            <a:r>
              <a:rPr lang="id-ID" sz="1200" dirty="0" err="1">
                <a:latin typeface="+mj-lt"/>
              </a:rPr>
              <a:t>show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moderate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success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rates</a:t>
            </a:r>
            <a:r>
              <a:rPr lang="id-ID" sz="1200" dirty="0">
                <a:latin typeface="+mj-lt"/>
              </a:rPr>
              <a:t>, </a:t>
            </a:r>
            <a:r>
              <a:rPr lang="id-ID" sz="1200" dirty="0" err="1">
                <a:latin typeface="+mj-lt"/>
              </a:rPr>
              <a:t>with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successful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outcomes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being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more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frequent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than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failures</a:t>
            </a:r>
            <a:r>
              <a:rPr lang="id-ID" sz="1200" dirty="0">
                <a:latin typeface="+mj-lt"/>
              </a:rPr>
              <a:t>.</a:t>
            </a:r>
            <a:endParaRPr lang="ru-RU" sz="1200" dirty="0">
              <a:latin typeface="+mj-lt"/>
            </a:endParaRPr>
          </a:p>
          <a:p>
            <a:pPr algn="ctr"/>
            <a:r>
              <a:rPr lang="id-ID" sz="1200" b="1" dirty="0" err="1"/>
              <a:t>Lowest</a:t>
            </a:r>
            <a:r>
              <a:rPr lang="id-ID" sz="1200" b="1" dirty="0"/>
              <a:t> </a:t>
            </a:r>
            <a:r>
              <a:rPr lang="id-ID" sz="1200" b="1" dirty="0" err="1"/>
              <a:t>Success</a:t>
            </a:r>
            <a:r>
              <a:rPr lang="id-ID" sz="1200" b="1" dirty="0"/>
              <a:t> Rate (</a:t>
            </a:r>
            <a:r>
              <a:rPr lang="id-ID" sz="1200" b="1" dirty="0" err="1"/>
              <a:t>below</a:t>
            </a:r>
            <a:r>
              <a:rPr lang="id-ID" sz="1200" b="1" dirty="0"/>
              <a:t> 50%)</a:t>
            </a:r>
            <a:r>
              <a:rPr lang="id-ID" sz="1200" dirty="0"/>
              <a:t>: </a:t>
            </a:r>
            <a:r>
              <a:rPr lang="id-ID" sz="1200" dirty="0">
                <a:latin typeface="+mj-lt"/>
              </a:rPr>
              <a:t>The GTO orbit </a:t>
            </a:r>
            <a:r>
              <a:rPr lang="id-ID" sz="1200" dirty="0" err="1">
                <a:latin typeface="+mj-lt"/>
              </a:rPr>
              <a:t>stands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out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with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the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lowest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success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rate</a:t>
            </a:r>
            <a:r>
              <a:rPr lang="id-ID" sz="1200" dirty="0">
                <a:latin typeface="+mj-lt"/>
              </a:rPr>
              <a:t>, </a:t>
            </a:r>
            <a:r>
              <a:rPr lang="id-ID" sz="1200" dirty="0" err="1">
                <a:latin typeface="+mj-lt"/>
              </a:rPr>
              <a:t>highlighting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challenges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or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complexities</a:t>
            </a:r>
            <a:r>
              <a:rPr lang="id-ID" sz="1200" dirty="0">
                <a:latin typeface="+mj-lt"/>
              </a:rPr>
              <a:t> in </a:t>
            </a:r>
            <a:r>
              <a:rPr lang="id-ID" sz="1200" dirty="0" err="1">
                <a:latin typeface="+mj-lt"/>
              </a:rPr>
              <a:t>achieving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consistent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success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for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missions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targeting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this</a:t>
            </a:r>
            <a:r>
              <a:rPr lang="id-ID" sz="1200" dirty="0">
                <a:latin typeface="+mj-lt"/>
              </a:rPr>
              <a:t> orbit.</a:t>
            </a:r>
            <a:endParaRPr lang="ru-RU" sz="1200" dirty="0">
              <a:latin typeface="+mj-lt"/>
            </a:endParaRPr>
          </a:p>
          <a:p>
            <a:pPr algn="ctr"/>
            <a:r>
              <a:rPr lang="id-ID" sz="1200" b="1" dirty="0"/>
              <a:t>ISS </a:t>
            </a:r>
            <a:r>
              <a:rPr lang="id-ID" sz="1200" b="1" dirty="0" err="1"/>
              <a:t>and</a:t>
            </a:r>
            <a:r>
              <a:rPr lang="id-ID" sz="1200" b="1" dirty="0"/>
              <a:t> VLEO </a:t>
            </a:r>
            <a:r>
              <a:rPr lang="id-ID" sz="1200" b="1" dirty="0" err="1"/>
              <a:t>Orbits</a:t>
            </a:r>
            <a:r>
              <a:rPr lang="id-ID" sz="1200" dirty="0"/>
              <a:t>: </a:t>
            </a:r>
            <a:r>
              <a:rPr lang="id-ID" sz="1200" dirty="0" err="1">
                <a:latin typeface="+mj-lt"/>
              </a:rPr>
              <a:t>These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orbits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exhibit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a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slightly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better-than-average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success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rate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but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do</a:t>
            </a:r>
            <a:r>
              <a:rPr lang="id-ID" sz="1200" dirty="0">
                <a:latin typeface="+mj-lt"/>
              </a:rPr>
              <a:t> not </a:t>
            </a:r>
            <a:r>
              <a:rPr lang="id-ID" sz="1200" dirty="0" err="1">
                <a:latin typeface="+mj-lt"/>
              </a:rPr>
              <a:t>reach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the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reliability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of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orbits</a:t>
            </a:r>
            <a:r>
              <a:rPr lang="id-ID" sz="1200" dirty="0">
                <a:latin typeface="+mj-lt"/>
              </a:rPr>
              <a:t> </a:t>
            </a:r>
            <a:r>
              <a:rPr lang="id-ID" sz="1200" dirty="0" err="1">
                <a:latin typeface="+mj-lt"/>
              </a:rPr>
              <a:t>like</a:t>
            </a:r>
            <a:r>
              <a:rPr lang="id-ID" sz="1200" dirty="0">
                <a:latin typeface="+mj-lt"/>
              </a:rPr>
              <a:t> GEO </a:t>
            </a:r>
            <a:r>
              <a:rPr lang="id-ID" sz="1200" dirty="0" err="1">
                <a:latin typeface="+mj-lt"/>
              </a:rPr>
              <a:t>or</a:t>
            </a:r>
            <a:r>
              <a:rPr lang="id-ID" sz="1200" dirty="0">
                <a:latin typeface="+mj-lt"/>
              </a:rPr>
              <a:t> SSO.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F66DE0-01E3-634E-A4DE-E3EC3431CDD9}"/>
              </a:ext>
            </a:extLst>
          </p:cNvPr>
          <p:cNvSpPr txBox="1"/>
          <p:nvPr/>
        </p:nvSpPr>
        <p:spPr>
          <a:xfrm>
            <a:off x="283027" y="5714842"/>
            <a:ext cx="817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/>
              <a:t>This</a:t>
            </a:r>
            <a:r>
              <a:rPr lang="id-ID" dirty="0"/>
              <a:t> </a:t>
            </a:r>
            <a:r>
              <a:rPr lang="id-ID" dirty="0" err="1"/>
              <a:t>chart</a:t>
            </a:r>
            <a:r>
              <a:rPr lang="id-ID" dirty="0"/>
              <a:t> </a:t>
            </a:r>
            <a:r>
              <a:rPr lang="id-ID" dirty="0" err="1"/>
              <a:t>highlights</a:t>
            </a:r>
            <a:r>
              <a:rPr lang="id-ID" dirty="0"/>
              <a:t> </a:t>
            </a:r>
            <a:r>
              <a:rPr lang="id-ID" dirty="0" err="1"/>
              <a:t>that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choice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orbit </a:t>
            </a:r>
            <a:r>
              <a:rPr lang="id-ID" dirty="0" err="1"/>
              <a:t>type</a:t>
            </a:r>
            <a:r>
              <a:rPr lang="id-ID" dirty="0"/>
              <a:t> </a:t>
            </a:r>
            <a:r>
              <a:rPr lang="id-ID" dirty="0" err="1"/>
              <a:t>can</a:t>
            </a:r>
            <a:r>
              <a:rPr lang="id-ID" dirty="0"/>
              <a:t> </a:t>
            </a:r>
            <a:r>
              <a:rPr lang="id-ID" dirty="0" err="1"/>
              <a:t>significantly</a:t>
            </a:r>
            <a:r>
              <a:rPr lang="id-ID" dirty="0"/>
              <a:t> </a:t>
            </a:r>
            <a:r>
              <a:rPr lang="id-ID" dirty="0" err="1"/>
              <a:t>influence</a:t>
            </a:r>
            <a:r>
              <a:rPr lang="id-ID" dirty="0"/>
              <a:t> </a:t>
            </a:r>
            <a:r>
              <a:rPr lang="id-ID" dirty="0" err="1"/>
              <a:t>mission</a:t>
            </a:r>
            <a:r>
              <a:rPr lang="id-ID" dirty="0"/>
              <a:t> </a:t>
            </a:r>
            <a:r>
              <a:rPr lang="id-ID" dirty="0" err="1"/>
              <a:t>outcomes</a:t>
            </a:r>
            <a:r>
              <a:rPr lang="id-ID" dirty="0"/>
              <a:t>, </a:t>
            </a:r>
            <a:r>
              <a:rPr lang="id-ID" dirty="0" err="1"/>
              <a:t>with</a:t>
            </a:r>
            <a:r>
              <a:rPr lang="id-ID" dirty="0"/>
              <a:t> </a:t>
            </a:r>
            <a:r>
              <a:rPr lang="id-ID" dirty="0" err="1"/>
              <a:t>some</a:t>
            </a:r>
            <a:r>
              <a:rPr lang="id-ID" dirty="0"/>
              <a:t> </a:t>
            </a:r>
            <a:r>
              <a:rPr lang="id-ID" dirty="0" err="1"/>
              <a:t>orbits</a:t>
            </a:r>
            <a:r>
              <a:rPr lang="id-ID" dirty="0"/>
              <a:t> </a:t>
            </a:r>
            <a:r>
              <a:rPr lang="id-ID" dirty="0" err="1"/>
              <a:t>proving</a:t>
            </a:r>
            <a:r>
              <a:rPr lang="id-ID" dirty="0"/>
              <a:t> </a:t>
            </a:r>
            <a:r>
              <a:rPr lang="id-ID" dirty="0" err="1"/>
              <a:t>more</a:t>
            </a:r>
            <a:r>
              <a:rPr lang="id-ID" dirty="0"/>
              <a:t> </a:t>
            </a:r>
            <a:r>
              <a:rPr lang="id-ID" dirty="0" err="1"/>
              <a:t>challenging</a:t>
            </a:r>
            <a:r>
              <a:rPr lang="id-ID" dirty="0"/>
              <a:t> </a:t>
            </a:r>
            <a:r>
              <a:rPr lang="id-ID" dirty="0" err="1"/>
              <a:t>than</a:t>
            </a:r>
            <a:r>
              <a:rPr lang="id-ID" dirty="0"/>
              <a:t> </a:t>
            </a:r>
            <a:r>
              <a:rPr lang="id-ID" dirty="0" err="1"/>
              <a:t>others</a:t>
            </a:r>
            <a:r>
              <a:rPr lang="id-ID" dirty="0"/>
              <a:t>.</a:t>
            </a:r>
            <a:endParaRPr lang="ru-GB" dirty="0">
              <a:latin typeface="+mj-lt"/>
            </a:endParaRPr>
          </a:p>
        </p:txBody>
      </p:sp>
      <p:pic>
        <p:nvPicPr>
          <p:cNvPr id="12" name="Объект 11" descr="Изображение выглядит как текст, снимок экрана, Красочность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F2005A0D-8558-3752-1410-919EA76E93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283027" y="2063858"/>
            <a:ext cx="5311648" cy="3420000"/>
          </a:xfrm>
          <a:effectLst>
            <a:outerShdw blurRad="50800" dist="50800" dir="5400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576326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24EB2-AFCB-C8D2-3D2C-B51E16B32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0FE1E405-68BF-4B99-BC35-8456D0FE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1EE6E9-8312-1D3A-054B-C173C03C61DD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8D6D4-4A6F-4F87-D437-21B75B8F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0331E320-7B92-1EC4-597D-26CEDCBC04DB}"/>
              </a:ext>
            </a:extLst>
          </p:cNvPr>
          <p:cNvGraphicFramePr/>
          <p:nvPr/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00E85E79-622A-D75D-931A-52CDB80AA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319409"/>
            <a:ext cx="8567058" cy="565101"/>
          </a:xfrm>
        </p:spPr>
        <p:txBody>
          <a:bodyPr/>
          <a:lstStyle/>
          <a:p>
            <a:r>
              <a:rPr lang="id-ID" sz="1400" dirty="0" err="1"/>
              <a:t>This</a:t>
            </a:r>
            <a:r>
              <a:rPr lang="id-ID" sz="1400" dirty="0"/>
              <a:t> </a:t>
            </a:r>
            <a:r>
              <a:rPr lang="id-ID" sz="1400" dirty="0" err="1"/>
              <a:t>scatterplot</a:t>
            </a:r>
            <a:r>
              <a:rPr lang="id-ID" sz="1400" dirty="0"/>
              <a:t> </a:t>
            </a:r>
            <a:r>
              <a:rPr lang="id-ID" sz="1400" dirty="0" err="1"/>
              <a:t>shows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relationship</a:t>
            </a:r>
            <a:r>
              <a:rPr lang="id-ID" sz="1400" dirty="0"/>
              <a:t> </a:t>
            </a:r>
            <a:r>
              <a:rPr lang="id-ID" sz="1400" dirty="0" err="1"/>
              <a:t>between</a:t>
            </a:r>
            <a:r>
              <a:rPr lang="id-ID" sz="1400" dirty="0"/>
              <a:t> </a:t>
            </a:r>
            <a:r>
              <a:rPr lang="id-ID" sz="1400" dirty="0" err="1"/>
              <a:t>flight</a:t>
            </a:r>
            <a:r>
              <a:rPr lang="id-ID" sz="1400" dirty="0"/>
              <a:t> </a:t>
            </a:r>
            <a:r>
              <a:rPr lang="id-ID" sz="1400" dirty="0" err="1"/>
              <a:t>number</a:t>
            </a:r>
            <a:r>
              <a:rPr lang="id-ID" sz="1400" dirty="0"/>
              <a:t> </a:t>
            </a:r>
            <a:r>
              <a:rPr lang="id-ID" sz="1400" dirty="0" err="1"/>
              <a:t>and</a:t>
            </a:r>
            <a:r>
              <a:rPr lang="id-ID" sz="1400" dirty="0"/>
              <a:t> orbit </a:t>
            </a:r>
            <a:r>
              <a:rPr lang="id-ID" sz="1400" dirty="0" err="1"/>
              <a:t>type</a:t>
            </a:r>
            <a:r>
              <a:rPr lang="id-ID" sz="1400" dirty="0"/>
              <a:t>, </a:t>
            </a:r>
            <a:r>
              <a:rPr lang="id-ID" sz="1400" dirty="0" err="1"/>
              <a:t>highlighting</a:t>
            </a:r>
            <a:r>
              <a:rPr lang="id-ID" sz="1400" dirty="0"/>
              <a:t> </a:t>
            </a:r>
            <a:r>
              <a:rPr lang="id-ID" sz="1400" dirty="0" err="1"/>
              <a:t>success</a:t>
            </a:r>
            <a:r>
              <a:rPr lang="id-ID" sz="1400" dirty="0"/>
              <a:t> (</a:t>
            </a:r>
            <a:r>
              <a:rPr lang="id-ID" sz="1400" dirty="0" err="1"/>
              <a:t>red</a:t>
            </a:r>
            <a:r>
              <a:rPr lang="id-ID" sz="1400" dirty="0"/>
              <a:t>, </a:t>
            </a:r>
            <a:r>
              <a:rPr lang="id-ID" sz="1400" dirty="0" err="1"/>
              <a:t>Class</a:t>
            </a:r>
            <a:r>
              <a:rPr lang="id-ID" sz="1400" dirty="0"/>
              <a:t> 1) </a:t>
            </a:r>
            <a:r>
              <a:rPr lang="id-ID" sz="1400" dirty="0" err="1"/>
              <a:t>or</a:t>
            </a:r>
            <a:r>
              <a:rPr lang="id-ID" sz="1400" dirty="0"/>
              <a:t> </a:t>
            </a:r>
            <a:r>
              <a:rPr lang="id-ID" sz="1400" dirty="0" err="1"/>
              <a:t>failure</a:t>
            </a:r>
            <a:r>
              <a:rPr lang="id-ID" sz="1400" dirty="0"/>
              <a:t> (</a:t>
            </a:r>
            <a:r>
              <a:rPr lang="id-ID" sz="1400" dirty="0" err="1"/>
              <a:t>purple</a:t>
            </a:r>
            <a:r>
              <a:rPr lang="id-ID" sz="1400" dirty="0"/>
              <a:t>, </a:t>
            </a:r>
            <a:r>
              <a:rPr lang="id-ID" sz="1400" dirty="0" err="1"/>
              <a:t>Class</a:t>
            </a:r>
            <a:r>
              <a:rPr lang="id-ID" sz="1400" dirty="0"/>
              <a:t> 0):</a:t>
            </a:r>
            <a:endParaRPr lang="ru-GB" sz="1400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0E2267DC-CEA1-0059-A198-DA9773D7529C}"/>
              </a:ext>
            </a:extLst>
          </p:cNvPr>
          <p:cNvSpPr txBox="1">
            <a:spLocks/>
          </p:cNvSpPr>
          <p:nvPr/>
        </p:nvSpPr>
        <p:spPr>
          <a:xfrm>
            <a:off x="5627915" y="2118591"/>
            <a:ext cx="3439885" cy="342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4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d-ID" sz="1200" b="1" dirty="0" err="1"/>
              <a:t>Successful</a:t>
            </a:r>
            <a:r>
              <a:rPr lang="id-ID" sz="1200" b="1" dirty="0"/>
              <a:t> </a:t>
            </a:r>
            <a:r>
              <a:rPr lang="id-ID" sz="1200" b="1" dirty="0" err="1"/>
              <a:t>launches</a:t>
            </a:r>
            <a:r>
              <a:rPr lang="id-ID" sz="1200" b="1" dirty="0"/>
              <a:t> (</a:t>
            </a:r>
            <a:r>
              <a:rPr lang="id-ID" sz="1200" b="1" dirty="0" err="1"/>
              <a:t>Class</a:t>
            </a:r>
            <a:r>
              <a:rPr lang="id-ID" sz="1200" b="1" dirty="0"/>
              <a:t> 1)</a:t>
            </a:r>
            <a:r>
              <a:rPr lang="id-ID" sz="1200" dirty="0"/>
              <a:t>: </a:t>
            </a:r>
            <a:r>
              <a:rPr lang="id-ID" sz="1200" dirty="0" err="1"/>
              <a:t>Increase</a:t>
            </a:r>
            <a:r>
              <a:rPr lang="id-ID" sz="1200" dirty="0"/>
              <a:t> </a:t>
            </a:r>
            <a:r>
              <a:rPr lang="id-ID" sz="1200" dirty="0" err="1"/>
              <a:t>with</a:t>
            </a:r>
            <a:r>
              <a:rPr lang="id-ID" sz="1200" dirty="0"/>
              <a:t> </a:t>
            </a:r>
            <a:r>
              <a:rPr lang="id-ID" sz="1200" dirty="0" err="1"/>
              <a:t>later</a:t>
            </a:r>
            <a:r>
              <a:rPr lang="id-ID" sz="1200" dirty="0"/>
              <a:t> </a:t>
            </a:r>
            <a:r>
              <a:rPr lang="id-ID" sz="1200" dirty="0" err="1"/>
              <a:t>flights</a:t>
            </a:r>
            <a:r>
              <a:rPr lang="id-ID" sz="1200" dirty="0"/>
              <a:t>, </a:t>
            </a:r>
            <a:r>
              <a:rPr lang="id-ID" sz="1200" dirty="0" err="1"/>
              <a:t>indicating</a:t>
            </a:r>
            <a:r>
              <a:rPr lang="id-ID" sz="1200" dirty="0"/>
              <a:t> </a:t>
            </a:r>
            <a:r>
              <a:rPr lang="id-ID" sz="1200" dirty="0" err="1"/>
              <a:t>improved</a:t>
            </a:r>
            <a:r>
              <a:rPr lang="id-ID" sz="1200" dirty="0"/>
              <a:t> </a:t>
            </a:r>
            <a:r>
              <a:rPr lang="id-ID" sz="1200" dirty="0" err="1"/>
              <a:t>performance</a:t>
            </a:r>
            <a:r>
              <a:rPr lang="id-ID" sz="1200" dirty="0"/>
              <a:t> over </a:t>
            </a:r>
            <a:r>
              <a:rPr lang="id-ID" sz="1200" dirty="0" err="1"/>
              <a:t>time</a:t>
            </a:r>
            <a:r>
              <a:rPr lang="id-ID" sz="1200" dirty="0"/>
              <a:t>.</a:t>
            </a:r>
            <a:endParaRPr lang="ru-RU" sz="1200" dirty="0"/>
          </a:p>
          <a:p>
            <a:endParaRPr lang="ru-RU" sz="1200" dirty="0"/>
          </a:p>
          <a:p>
            <a:r>
              <a:rPr lang="id-ID" sz="1200" b="1" dirty="0" err="1"/>
              <a:t>Failed</a:t>
            </a:r>
            <a:r>
              <a:rPr lang="id-ID" sz="1200" b="1" dirty="0"/>
              <a:t> </a:t>
            </a:r>
            <a:r>
              <a:rPr lang="id-ID" sz="1200" b="1" dirty="0" err="1"/>
              <a:t>launches</a:t>
            </a:r>
            <a:r>
              <a:rPr lang="id-ID" sz="1200" b="1" dirty="0"/>
              <a:t> (</a:t>
            </a:r>
            <a:r>
              <a:rPr lang="id-ID" sz="1200" b="1" dirty="0" err="1"/>
              <a:t>Class</a:t>
            </a:r>
            <a:r>
              <a:rPr lang="id-ID" sz="1200" b="1" dirty="0"/>
              <a:t> 0)</a:t>
            </a:r>
            <a:r>
              <a:rPr lang="id-ID" sz="1200" dirty="0"/>
              <a:t>: More </a:t>
            </a:r>
            <a:r>
              <a:rPr lang="id-ID" sz="1200" dirty="0" err="1"/>
              <a:t>common</a:t>
            </a:r>
            <a:r>
              <a:rPr lang="id-ID" sz="1200" dirty="0"/>
              <a:t> in </a:t>
            </a:r>
            <a:r>
              <a:rPr lang="id-ID" sz="1200" dirty="0" err="1"/>
              <a:t>early</a:t>
            </a:r>
            <a:r>
              <a:rPr lang="id-ID" sz="1200" dirty="0"/>
              <a:t> </a:t>
            </a:r>
            <a:r>
              <a:rPr lang="id-ID" sz="1200" dirty="0" err="1"/>
              <a:t>missions</a:t>
            </a:r>
            <a:r>
              <a:rPr lang="id-ID" sz="1200" dirty="0"/>
              <a:t>, </a:t>
            </a:r>
            <a:r>
              <a:rPr lang="id-ID" sz="1200" dirty="0" err="1"/>
              <a:t>reflecting</a:t>
            </a:r>
            <a:r>
              <a:rPr lang="id-ID" sz="1200" dirty="0"/>
              <a:t> </a:t>
            </a:r>
            <a:r>
              <a:rPr lang="id-ID" sz="1200" dirty="0" err="1"/>
              <a:t>initial</a:t>
            </a:r>
            <a:r>
              <a:rPr lang="id-ID" sz="1200" dirty="0"/>
              <a:t> </a:t>
            </a:r>
            <a:r>
              <a:rPr lang="id-ID" sz="1200" dirty="0" err="1"/>
              <a:t>challenges</a:t>
            </a:r>
            <a:r>
              <a:rPr lang="id-ID" sz="1200" dirty="0"/>
              <a:t>.</a:t>
            </a:r>
            <a:endParaRPr lang="ru-RU" sz="1200" dirty="0"/>
          </a:p>
          <a:p>
            <a:endParaRPr lang="ru-RU" sz="1200" b="1" dirty="0"/>
          </a:p>
          <a:p>
            <a:r>
              <a:rPr lang="id-ID" sz="1200" b="1" dirty="0"/>
              <a:t>Orbit </a:t>
            </a:r>
            <a:r>
              <a:rPr lang="id-ID" sz="1200" b="1" dirty="0" err="1"/>
              <a:t>trends</a:t>
            </a:r>
            <a:r>
              <a:rPr lang="id-ID" sz="1200" dirty="0"/>
              <a:t>:</a:t>
            </a:r>
            <a:endParaRPr lang="ru-R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b="1" dirty="0"/>
              <a:t>LEO </a:t>
            </a:r>
            <a:r>
              <a:rPr lang="id-ID" sz="1200" b="1" dirty="0" err="1"/>
              <a:t>and</a:t>
            </a:r>
            <a:r>
              <a:rPr lang="id-ID" sz="1200" b="1" dirty="0"/>
              <a:t> ISS</a:t>
            </a:r>
            <a:r>
              <a:rPr lang="id-ID" sz="1200" dirty="0"/>
              <a:t>: </a:t>
            </a:r>
            <a:r>
              <a:rPr lang="id-ID" sz="1200" dirty="0" err="1"/>
              <a:t>Mixed</a:t>
            </a:r>
            <a:r>
              <a:rPr lang="id-ID" sz="1200" dirty="0"/>
              <a:t> </a:t>
            </a:r>
            <a:r>
              <a:rPr lang="id-ID" sz="1200" dirty="0" err="1"/>
              <a:t>results</a:t>
            </a:r>
            <a:r>
              <a:rPr lang="id-ID" sz="1200" dirty="0"/>
              <a:t> </a:t>
            </a:r>
            <a:r>
              <a:rPr lang="id-ID" sz="1200" dirty="0" err="1"/>
              <a:t>with</a:t>
            </a:r>
            <a:r>
              <a:rPr lang="id-ID" sz="1200" dirty="0"/>
              <a:t> </a:t>
            </a:r>
            <a:r>
              <a:rPr lang="id-ID" sz="1200" dirty="0" err="1"/>
              <a:t>increasing</a:t>
            </a:r>
            <a:r>
              <a:rPr lang="id-ID" sz="1200" dirty="0"/>
              <a:t> </a:t>
            </a:r>
            <a:r>
              <a:rPr lang="id-ID" sz="1200" dirty="0" err="1"/>
              <a:t>success</a:t>
            </a:r>
            <a:r>
              <a:rPr lang="id-ID" sz="1200" dirty="0"/>
              <a:t> in </a:t>
            </a:r>
            <a:r>
              <a:rPr lang="id-ID" sz="1200" dirty="0" err="1"/>
              <a:t>later</a:t>
            </a:r>
            <a:r>
              <a:rPr lang="id-ID" sz="1200" dirty="0"/>
              <a:t> </a:t>
            </a:r>
            <a:r>
              <a:rPr lang="id-ID" sz="1200" dirty="0" err="1"/>
              <a:t>flights</a:t>
            </a:r>
            <a:r>
              <a:rPr lang="id-ID" sz="1200" dirty="0"/>
              <a:t>.</a:t>
            </a:r>
            <a:endParaRPr lang="ru-RU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b="1" dirty="0"/>
              <a:t>GTO</a:t>
            </a:r>
            <a:r>
              <a:rPr lang="id-ID" sz="1200" dirty="0"/>
              <a:t>: </a:t>
            </a:r>
            <a:r>
              <a:rPr lang="id-ID" sz="1200" dirty="0" err="1"/>
              <a:t>Balanced</a:t>
            </a:r>
            <a:r>
              <a:rPr lang="id-ID" sz="1200" dirty="0"/>
              <a:t> mix </a:t>
            </a:r>
            <a:r>
              <a:rPr lang="id-ID" sz="1200" dirty="0" err="1"/>
              <a:t>of</a:t>
            </a:r>
            <a:r>
              <a:rPr lang="id-ID" sz="1200" dirty="0"/>
              <a:t> </a:t>
            </a:r>
            <a:r>
              <a:rPr lang="id-ID" sz="1200" dirty="0" err="1"/>
              <a:t>successes</a:t>
            </a:r>
            <a:r>
              <a:rPr lang="id-ID" sz="1200" dirty="0"/>
              <a:t> </a:t>
            </a:r>
            <a:r>
              <a:rPr lang="id-ID" sz="1200" dirty="0" err="1"/>
              <a:t>and</a:t>
            </a:r>
            <a:r>
              <a:rPr lang="id-ID" sz="1200" dirty="0"/>
              <a:t> </a:t>
            </a:r>
            <a:r>
              <a:rPr lang="id-ID" sz="1200" dirty="0" err="1"/>
              <a:t>failures</a:t>
            </a:r>
            <a:r>
              <a:rPr lang="id-ID" sz="1200" dirty="0"/>
              <a:t>, </a:t>
            </a:r>
            <a:r>
              <a:rPr lang="id-ID" sz="1200" dirty="0" err="1"/>
              <a:t>showing</a:t>
            </a:r>
            <a:r>
              <a:rPr lang="id-ID" sz="1200" dirty="0"/>
              <a:t> </a:t>
            </a:r>
            <a:r>
              <a:rPr lang="id-ID" sz="1200" dirty="0" err="1"/>
              <a:t>challenges</a:t>
            </a:r>
            <a:r>
              <a:rPr lang="id-ID" sz="1200" dirty="0"/>
              <a:t> in </a:t>
            </a:r>
            <a:r>
              <a:rPr lang="id-ID" sz="1200" dirty="0" err="1"/>
              <a:t>this</a:t>
            </a:r>
            <a:r>
              <a:rPr lang="id-ID" sz="1200" dirty="0"/>
              <a:t> orbit.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200" b="1" dirty="0" err="1"/>
              <a:t>Rare</a:t>
            </a:r>
            <a:r>
              <a:rPr lang="id-ID" sz="1200" b="1" dirty="0"/>
              <a:t> </a:t>
            </a:r>
            <a:r>
              <a:rPr lang="id-ID" sz="1200" b="1" dirty="0" err="1"/>
              <a:t>orbits</a:t>
            </a:r>
            <a:r>
              <a:rPr lang="id-ID" sz="1200" b="1" dirty="0"/>
              <a:t> (GEO, ES-L1, SSO)</a:t>
            </a:r>
            <a:r>
              <a:rPr lang="id-ID" sz="1200" dirty="0"/>
              <a:t>: </a:t>
            </a:r>
            <a:r>
              <a:rPr lang="id-ID" sz="1200" dirty="0" err="1"/>
              <a:t>Mostly</a:t>
            </a:r>
            <a:r>
              <a:rPr lang="id-ID" sz="1200" dirty="0"/>
              <a:t> </a:t>
            </a:r>
            <a:r>
              <a:rPr lang="id-ID" sz="1200" dirty="0" err="1"/>
              <a:t>successful</a:t>
            </a:r>
            <a:r>
              <a:rPr lang="id-ID" sz="1200" dirty="0"/>
              <a:t>, </a:t>
            </a:r>
            <a:r>
              <a:rPr lang="id-ID" sz="1200" dirty="0" err="1"/>
              <a:t>reflecting</a:t>
            </a:r>
            <a:r>
              <a:rPr lang="id-ID" sz="1200" dirty="0"/>
              <a:t> </a:t>
            </a:r>
            <a:r>
              <a:rPr lang="id-ID" sz="1200" dirty="0" err="1"/>
              <a:t>specialized</a:t>
            </a:r>
            <a:r>
              <a:rPr lang="id-ID" sz="1200" dirty="0"/>
              <a:t> </a:t>
            </a:r>
            <a:r>
              <a:rPr lang="id-ID" sz="1200" dirty="0" err="1"/>
              <a:t>missions</a:t>
            </a:r>
            <a:r>
              <a:rPr lang="id-ID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C22D50-ADFE-CBC1-8FE9-F27DD731827C}"/>
              </a:ext>
            </a:extLst>
          </p:cNvPr>
          <p:cNvSpPr txBox="1"/>
          <p:nvPr/>
        </p:nvSpPr>
        <p:spPr>
          <a:xfrm>
            <a:off x="238044" y="5950610"/>
            <a:ext cx="850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err="1"/>
              <a:t>This</a:t>
            </a:r>
            <a:r>
              <a:rPr lang="id-ID" sz="1600" dirty="0"/>
              <a:t> </a:t>
            </a:r>
            <a:r>
              <a:rPr lang="id-ID" sz="1600" dirty="0" err="1"/>
              <a:t>visualization</a:t>
            </a:r>
            <a:r>
              <a:rPr lang="id-ID" sz="1600" dirty="0"/>
              <a:t> </a:t>
            </a:r>
            <a:r>
              <a:rPr lang="id-ID" sz="1600" dirty="0" err="1"/>
              <a:t>suggests</a:t>
            </a:r>
            <a:r>
              <a:rPr lang="id-ID" sz="1600" dirty="0"/>
              <a:t> </a:t>
            </a:r>
            <a:r>
              <a:rPr lang="id-ID" sz="1600" dirty="0" err="1"/>
              <a:t>SpaceX's</a:t>
            </a:r>
            <a:r>
              <a:rPr lang="id-ID" sz="1600" dirty="0"/>
              <a:t> </a:t>
            </a:r>
            <a:r>
              <a:rPr lang="id-ID" sz="1600" dirty="0" err="1"/>
              <a:t>learning</a:t>
            </a:r>
            <a:r>
              <a:rPr lang="id-ID" sz="1600" dirty="0"/>
              <a:t> </a:t>
            </a:r>
            <a:r>
              <a:rPr lang="id-ID" sz="1600" dirty="0" err="1"/>
              <a:t>curve</a:t>
            </a:r>
            <a:r>
              <a:rPr lang="id-ID" sz="1600" dirty="0"/>
              <a:t> </a:t>
            </a:r>
            <a:r>
              <a:rPr lang="id-ID" sz="1600" dirty="0" err="1"/>
              <a:t>and</a:t>
            </a:r>
            <a:r>
              <a:rPr lang="id-ID" sz="1600" dirty="0"/>
              <a:t> </a:t>
            </a:r>
            <a:r>
              <a:rPr lang="id-ID" sz="1600" dirty="0" err="1"/>
              <a:t>technical</a:t>
            </a:r>
            <a:r>
              <a:rPr lang="id-ID" sz="1600" dirty="0"/>
              <a:t> </a:t>
            </a:r>
            <a:r>
              <a:rPr lang="id-ID" sz="1600" dirty="0" err="1"/>
              <a:t>advancements</a:t>
            </a:r>
            <a:r>
              <a:rPr lang="id-ID" sz="1600" dirty="0"/>
              <a:t> as </a:t>
            </a:r>
            <a:r>
              <a:rPr lang="id-ID" sz="1600" dirty="0" err="1"/>
              <a:t>flight</a:t>
            </a:r>
            <a:r>
              <a:rPr lang="id-ID" sz="1600" dirty="0"/>
              <a:t> </a:t>
            </a:r>
            <a:r>
              <a:rPr lang="id-ID" sz="1600" dirty="0" err="1"/>
              <a:t>numbers</a:t>
            </a:r>
            <a:r>
              <a:rPr lang="id-ID" sz="1600" dirty="0"/>
              <a:t> </a:t>
            </a:r>
            <a:r>
              <a:rPr lang="id-ID" sz="1600" dirty="0" err="1"/>
              <a:t>increase</a:t>
            </a:r>
            <a:r>
              <a:rPr lang="id-ID" sz="1600" dirty="0"/>
              <a:t>, </a:t>
            </a:r>
            <a:r>
              <a:rPr lang="id-ID" sz="1600" dirty="0" err="1"/>
              <a:t>leading</a:t>
            </a:r>
            <a:r>
              <a:rPr lang="id-ID" sz="1600" dirty="0"/>
              <a:t> </a:t>
            </a:r>
            <a:r>
              <a:rPr lang="id-ID" sz="1600" dirty="0" err="1"/>
              <a:t>to</a:t>
            </a:r>
            <a:r>
              <a:rPr lang="id-ID" sz="1600" dirty="0"/>
              <a:t> </a:t>
            </a:r>
            <a:r>
              <a:rPr lang="id-ID" sz="1600" dirty="0" err="1"/>
              <a:t>improved</a:t>
            </a:r>
            <a:r>
              <a:rPr lang="id-ID" sz="1600" dirty="0"/>
              <a:t> </a:t>
            </a:r>
            <a:r>
              <a:rPr lang="id-ID" sz="1600" dirty="0" err="1"/>
              <a:t>reliability</a:t>
            </a:r>
            <a:r>
              <a:rPr lang="id-ID" sz="1600" dirty="0"/>
              <a:t> </a:t>
            </a:r>
            <a:r>
              <a:rPr lang="id-ID" sz="1600" dirty="0" err="1"/>
              <a:t>and</a:t>
            </a:r>
            <a:r>
              <a:rPr lang="id-ID" sz="1600" dirty="0"/>
              <a:t> </a:t>
            </a:r>
            <a:r>
              <a:rPr lang="id-ID" sz="1600" dirty="0" err="1"/>
              <a:t>success</a:t>
            </a:r>
            <a:r>
              <a:rPr lang="id-ID" sz="1600" dirty="0"/>
              <a:t> </a:t>
            </a:r>
            <a:r>
              <a:rPr lang="id-ID" sz="1600" dirty="0" err="1"/>
              <a:t>rates</a:t>
            </a:r>
            <a:r>
              <a:rPr lang="id-ID" sz="1600" dirty="0"/>
              <a:t> </a:t>
            </a:r>
            <a:r>
              <a:rPr lang="id-ID" sz="1600" dirty="0" err="1"/>
              <a:t>across</a:t>
            </a:r>
            <a:r>
              <a:rPr lang="id-ID" sz="1600" dirty="0"/>
              <a:t> </a:t>
            </a:r>
            <a:r>
              <a:rPr lang="id-ID" sz="1600" dirty="0" err="1"/>
              <a:t>most</a:t>
            </a:r>
            <a:r>
              <a:rPr lang="id-ID" sz="1600" dirty="0"/>
              <a:t> </a:t>
            </a:r>
            <a:r>
              <a:rPr lang="id-ID" sz="1600" dirty="0" err="1"/>
              <a:t>orbits</a:t>
            </a:r>
            <a:r>
              <a:rPr lang="id-ID" sz="1600" dirty="0"/>
              <a:t>.</a:t>
            </a:r>
            <a:endParaRPr lang="ru-GB" sz="1600" dirty="0">
              <a:latin typeface="+mj-lt"/>
            </a:endParaRPr>
          </a:p>
        </p:txBody>
      </p:sp>
      <p:pic>
        <p:nvPicPr>
          <p:cNvPr id="10" name="Объект 9" descr="Изображение выглядит как текст, снимок экрана, число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06097A71-EFC0-275F-809E-5D79A78D28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238044" y="2200040"/>
            <a:ext cx="5415524" cy="3420000"/>
          </a:xfrm>
          <a:effectLst>
            <a:outerShdw blurRad="50800" dist="50800" dir="5400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17624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Изображение выглядит как ракета, транспорт, небо, космический корабль&#10;&#10;Автоматически созданное описание">
            <a:extLst>
              <a:ext uri="{FF2B5EF4-FFF2-40B4-BE49-F238E27FC236}">
                <a16:creationId xmlns:a16="http://schemas.microsoft.com/office/drawing/2014/main" id="{DB4EF652-3D99-0732-DA36-98B5FE0C6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5640114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66417A-CFD0-039D-C747-16A1EB39DAB1}"/>
              </a:ext>
            </a:extLst>
          </p:cNvPr>
          <p:cNvSpPr txBox="1"/>
          <p:nvPr/>
        </p:nvSpPr>
        <p:spPr>
          <a:xfrm>
            <a:off x="3503886" y="6858000"/>
            <a:ext cx="564011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GB" sz="900">
                <a:hlinkClick r:id="rId4" tooltip="https://www.universetoday.com/tag/voyager/page/4/"/>
              </a:rPr>
              <a:t>Это изображение</a:t>
            </a:r>
            <a:r>
              <a:rPr lang="ru-GB" sz="900"/>
              <a:t>, автор: Неизвестный автор, лицензия: </a:t>
            </a:r>
            <a:r>
              <a:rPr lang="ru-GB" sz="900">
                <a:hlinkClick r:id="rId5" tooltip="https://creativecommons.org/licenses/by/3.0/"/>
              </a:rPr>
              <a:t>CC BY</a:t>
            </a:r>
            <a:endParaRPr lang="ru-GB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786"/>
            <a:ext cx="7772400" cy="858350"/>
          </a:xfrm>
        </p:spPr>
        <p:txBody>
          <a:bodyPr/>
          <a:lstStyle/>
          <a:p>
            <a:pPr algn="ctr"/>
            <a:r>
              <a:rPr lang="en-GB" b="1" dirty="0">
                <a:latin typeface="+mn-lt"/>
              </a:rPr>
              <a:t>EXECUTIVE SUMMARY</a:t>
            </a:r>
            <a:endParaRPr b="1" dirty="0">
              <a:latin typeface="+mn-lt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DC74407E-2031-D2F2-6E95-70A6A999CF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8917067"/>
              </p:ext>
            </p:extLst>
          </p:nvPr>
        </p:nvGraphicFramePr>
        <p:xfrm>
          <a:off x="283028" y="1263967"/>
          <a:ext cx="8577943" cy="5256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FEA52-0831-7801-AB33-D7CF3EA81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C8639FB6-587D-6090-1FB1-268F409A9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D36C41E-F3E8-C97D-BCDD-8E440A875719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99AC-E3A1-E650-2A0B-0D2307EF6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85BAD611-C8A9-D665-6057-730468961E2D}"/>
              </a:ext>
            </a:extLst>
          </p:cNvPr>
          <p:cNvGraphicFramePr/>
          <p:nvPr/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F37C84ED-3A73-A966-E695-099F1A6F2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319409"/>
            <a:ext cx="8567058" cy="565101"/>
          </a:xfrm>
        </p:spPr>
        <p:txBody>
          <a:bodyPr/>
          <a:lstStyle/>
          <a:p>
            <a:r>
              <a:rPr lang="id-ID" sz="1400" dirty="0" err="1"/>
              <a:t>This</a:t>
            </a:r>
            <a:r>
              <a:rPr lang="id-ID" sz="1400" dirty="0"/>
              <a:t> </a:t>
            </a:r>
            <a:r>
              <a:rPr lang="id-ID" sz="1400" dirty="0" err="1"/>
              <a:t>scatterplot</a:t>
            </a:r>
            <a:r>
              <a:rPr lang="id-ID" sz="1400" dirty="0"/>
              <a:t> </a:t>
            </a:r>
            <a:r>
              <a:rPr lang="id-ID" sz="1400" dirty="0" err="1"/>
              <a:t>shows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relationship</a:t>
            </a:r>
            <a:r>
              <a:rPr lang="id-ID" sz="1400" dirty="0"/>
              <a:t> </a:t>
            </a:r>
            <a:r>
              <a:rPr lang="id-ID" sz="1400" dirty="0" err="1"/>
              <a:t>between</a:t>
            </a:r>
            <a:r>
              <a:rPr lang="id-ID" sz="1400" dirty="0"/>
              <a:t> </a:t>
            </a:r>
            <a:r>
              <a:rPr lang="id-ID" sz="1400" b="1" dirty="0" err="1"/>
              <a:t>payload</a:t>
            </a:r>
            <a:r>
              <a:rPr lang="id-ID" sz="1400" b="1" dirty="0"/>
              <a:t> </a:t>
            </a:r>
            <a:r>
              <a:rPr lang="id-ID" sz="1400" b="1" dirty="0" err="1"/>
              <a:t>mass</a:t>
            </a:r>
            <a:r>
              <a:rPr lang="id-ID" sz="1400" b="1" dirty="0"/>
              <a:t> (x-</a:t>
            </a:r>
            <a:r>
              <a:rPr lang="id-ID" sz="1400" b="1" dirty="0" err="1"/>
              <a:t>axis</a:t>
            </a:r>
            <a:r>
              <a:rPr lang="id-ID" sz="1400" b="1" dirty="0"/>
              <a:t>)</a:t>
            </a:r>
            <a:r>
              <a:rPr lang="id-ID" sz="1400" dirty="0"/>
              <a:t> </a:t>
            </a:r>
            <a:r>
              <a:rPr lang="id-ID" sz="1400" dirty="0" err="1"/>
              <a:t>and</a:t>
            </a:r>
            <a:r>
              <a:rPr lang="id-ID" sz="1400" dirty="0"/>
              <a:t> </a:t>
            </a:r>
            <a:r>
              <a:rPr lang="id-ID" sz="1400" b="1" dirty="0"/>
              <a:t>orbit </a:t>
            </a:r>
            <a:r>
              <a:rPr lang="id-ID" sz="1400" b="1" dirty="0" err="1"/>
              <a:t>type</a:t>
            </a:r>
            <a:r>
              <a:rPr lang="id-ID" sz="1400" b="1" dirty="0"/>
              <a:t> (</a:t>
            </a:r>
            <a:r>
              <a:rPr lang="id-ID" sz="1400" b="1" dirty="0" err="1"/>
              <a:t>y-axis</a:t>
            </a:r>
            <a:r>
              <a:rPr lang="id-ID" sz="1400" b="1" dirty="0"/>
              <a:t>)</a:t>
            </a:r>
            <a:r>
              <a:rPr lang="id-ID" sz="1400" dirty="0"/>
              <a:t>, </a:t>
            </a:r>
            <a:r>
              <a:rPr lang="id-ID" sz="1400" dirty="0" err="1"/>
              <a:t>with</a:t>
            </a:r>
            <a:r>
              <a:rPr lang="id-ID" sz="1400" dirty="0"/>
              <a:t> </a:t>
            </a:r>
            <a:r>
              <a:rPr lang="id-ID" sz="1400" b="1" dirty="0" err="1"/>
              <a:t>class</a:t>
            </a:r>
            <a:r>
              <a:rPr lang="id-ID" sz="1400" b="1" dirty="0"/>
              <a:t> </a:t>
            </a:r>
            <a:r>
              <a:rPr lang="id-ID" sz="1400" b="1" dirty="0" err="1"/>
              <a:t>distinction</a:t>
            </a:r>
            <a:r>
              <a:rPr lang="id-ID" sz="1400" dirty="0"/>
              <a:t> </a:t>
            </a:r>
            <a:r>
              <a:rPr lang="id-ID" sz="1400" dirty="0" err="1"/>
              <a:t>indicating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success</a:t>
            </a:r>
            <a:r>
              <a:rPr lang="id-ID" sz="1400" dirty="0"/>
              <a:t> (1) </a:t>
            </a:r>
            <a:r>
              <a:rPr lang="id-ID" sz="1400" dirty="0" err="1"/>
              <a:t>or</a:t>
            </a:r>
            <a:r>
              <a:rPr lang="id-ID" sz="1400" dirty="0"/>
              <a:t> </a:t>
            </a:r>
            <a:r>
              <a:rPr lang="id-ID" sz="1400" dirty="0" err="1"/>
              <a:t>failure</a:t>
            </a:r>
            <a:r>
              <a:rPr lang="id-ID" sz="1400" dirty="0"/>
              <a:t> (0) </a:t>
            </a:r>
            <a:r>
              <a:rPr lang="id-ID" sz="1400" dirty="0" err="1"/>
              <a:t>of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launches</a:t>
            </a:r>
            <a:r>
              <a:rPr lang="id-ID" sz="1400" dirty="0"/>
              <a:t>:</a:t>
            </a:r>
            <a:endParaRPr lang="ru-GB" sz="1400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0F10B9DA-4E94-B5E6-41DC-790F59D33F5B}"/>
              </a:ext>
            </a:extLst>
          </p:cNvPr>
          <p:cNvSpPr txBox="1">
            <a:spLocks/>
          </p:cNvSpPr>
          <p:nvPr/>
        </p:nvSpPr>
        <p:spPr>
          <a:xfrm>
            <a:off x="5627915" y="1977077"/>
            <a:ext cx="3439885" cy="342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4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20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8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sz="16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d-ID" sz="1200" b="1" dirty="0"/>
              <a:t>LEO </a:t>
            </a:r>
            <a:r>
              <a:rPr lang="id-ID" sz="1200" b="1" dirty="0" err="1"/>
              <a:t>and</a:t>
            </a:r>
            <a:r>
              <a:rPr lang="id-ID" sz="1200" b="1" dirty="0"/>
              <a:t> ISS</a:t>
            </a:r>
            <a:r>
              <a:rPr lang="id-ID" sz="1200" dirty="0"/>
              <a:t>: Wide </a:t>
            </a:r>
            <a:r>
              <a:rPr lang="id-ID" sz="1200" dirty="0" err="1"/>
              <a:t>payload</a:t>
            </a:r>
            <a:r>
              <a:rPr lang="id-ID" sz="1200" dirty="0"/>
              <a:t> </a:t>
            </a:r>
            <a:r>
              <a:rPr lang="id-ID" sz="1200" dirty="0" err="1"/>
              <a:t>range</a:t>
            </a:r>
            <a:r>
              <a:rPr lang="id-ID" sz="1200" dirty="0"/>
              <a:t> </a:t>
            </a:r>
            <a:r>
              <a:rPr lang="id-ID" sz="1200" dirty="0" err="1"/>
              <a:t>with</a:t>
            </a:r>
            <a:r>
              <a:rPr lang="id-ID" sz="1200" dirty="0"/>
              <a:t> </a:t>
            </a:r>
            <a:r>
              <a:rPr lang="id-ID" sz="1200" dirty="0" err="1"/>
              <a:t>increasing</a:t>
            </a:r>
            <a:r>
              <a:rPr lang="id-ID" sz="1200" dirty="0"/>
              <a:t> </a:t>
            </a:r>
            <a:r>
              <a:rPr lang="id-ID" sz="1200" dirty="0" err="1"/>
              <a:t>success</a:t>
            </a:r>
            <a:r>
              <a:rPr lang="id-ID" sz="1200" dirty="0"/>
              <a:t> </a:t>
            </a:r>
            <a:r>
              <a:rPr lang="id-ID" sz="1200" dirty="0" err="1"/>
              <a:t>for</a:t>
            </a:r>
            <a:r>
              <a:rPr lang="id-ID" sz="1200" dirty="0"/>
              <a:t> </a:t>
            </a:r>
            <a:r>
              <a:rPr lang="id-ID" sz="1200" dirty="0" err="1"/>
              <a:t>higher</a:t>
            </a:r>
            <a:r>
              <a:rPr lang="id-ID" sz="1200" dirty="0"/>
              <a:t> </a:t>
            </a:r>
            <a:r>
              <a:rPr lang="id-ID" sz="1200" dirty="0" err="1"/>
              <a:t>payloads</a:t>
            </a:r>
            <a:r>
              <a:rPr lang="id-ID" sz="1200" dirty="0"/>
              <a:t>.</a:t>
            </a:r>
            <a:endParaRPr lang="ru-RU" sz="1200" dirty="0"/>
          </a:p>
          <a:p>
            <a:endParaRPr lang="ru-RU" sz="1200" dirty="0"/>
          </a:p>
          <a:p>
            <a:r>
              <a:rPr lang="id-ID" sz="1200" b="1" dirty="0"/>
              <a:t>GTO</a:t>
            </a:r>
            <a:r>
              <a:rPr lang="id-ID" sz="1200" dirty="0"/>
              <a:t>: </a:t>
            </a:r>
            <a:r>
              <a:rPr lang="id-ID" sz="1200" dirty="0" err="1"/>
              <a:t>Mixed</a:t>
            </a:r>
            <a:r>
              <a:rPr lang="id-ID" sz="1200" dirty="0"/>
              <a:t> </a:t>
            </a:r>
            <a:r>
              <a:rPr lang="id-ID" sz="1200" dirty="0" err="1"/>
              <a:t>outcomes</a:t>
            </a:r>
            <a:r>
              <a:rPr lang="id-ID" sz="1200" dirty="0"/>
              <a:t>, </a:t>
            </a:r>
            <a:r>
              <a:rPr lang="id-ID" sz="1200" dirty="0" err="1"/>
              <a:t>reflecting</a:t>
            </a:r>
            <a:r>
              <a:rPr lang="id-ID" sz="1200" dirty="0"/>
              <a:t> </a:t>
            </a:r>
            <a:r>
              <a:rPr lang="id-ID" sz="1200" dirty="0" err="1"/>
              <a:t>challenges</a:t>
            </a:r>
            <a:r>
              <a:rPr lang="id-ID" sz="1200" dirty="0"/>
              <a:t> </a:t>
            </a:r>
            <a:r>
              <a:rPr lang="id-ID" sz="1200" dirty="0" err="1"/>
              <a:t>across</a:t>
            </a:r>
            <a:r>
              <a:rPr lang="id-ID" sz="1200" dirty="0"/>
              <a:t> </a:t>
            </a:r>
            <a:r>
              <a:rPr lang="id-ID" sz="1200" dirty="0" err="1"/>
              <a:t>payloads</a:t>
            </a:r>
            <a:r>
              <a:rPr lang="id-ID" sz="1200" dirty="0"/>
              <a:t>.</a:t>
            </a:r>
            <a:endParaRPr lang="ru-RU" sz="1200" dirty="0"/>
          </a:p>
          <a:p>
            <a:endParaRPr lang="ru-RU" sz="1200" dirty="0"/>
          </a:p>
          <a:p>
            <a:r>
              <a:rPr lang="id-ID" sz="1200" b="1" dirty="0" err="1"/>
              <a:t>High-payload</a:t>
            </a:r>
            <a:r>
              <a:rPr lang="id-ID" sz="1200" b="1" dirty="0"/>
              <a:t> </a:t>
            </a:r>
            <a:r>
              <a:rPr lang="id-ID" sz="1200" b="1" dirty="0" err="1"/>
              <a:t>missions</a:t>
            </a:r>
            <a:r>
              <a:rPr lang="id-ID" sz="1200" b="1" dirty="0"/>
              <a:t> (&gt;10,000 kg)</a:t>
            </a:r>
            <a:r>
              <a:rPr lang="id-ID" sz="1200" dirty="0"/>
              <a:t>: </a:t>
            </a:r>
            <a:r>
              <a:rPr lang="id-ID" sz="1200" dirty="0" err="1"/>
              <a:t>Mostly</a:t>
            </a:r>
            <a:r>
              <a:rPr lang="id-ID" sz="1200" dirty="0"/>
              <a:t> </a:t>
            </a:r>
            <a:r>
              <a:rPr lang="id-ID" sz="1200" dirty="0" err="1"/>
              <a:t>successful</a:t>
            </a:r>
            <a:r>
              <a:rPr lang="id-ID" sz="1200" dirty="0"/>
              <a:t>, </a:t>
            </a:r>
            <a:r>
              <a:rPr lang="id-ID" sz="1200" dirty="0" err="1"/>
              <a:t>especially</a:t>
            </a:r>
            <a:r>
              <a:rPr lang="id-ID" sz="1200" dirty="0"/>
              <a:t> in GEO </a:t>
            </a:r>
            <a:r>
              <a:rPr lang="id-ID" sz="1200" dirty="0" err="1"/>
              <a:t>and</a:t>
            </a:r>
            <a:r>
              <a:rPr lang="id-ID" sz="1200" dirty="0"/>
              <a:t> </a:t>
            </a:r>
            <a:r>
              <a:rPr lang="id-ID" sz="1200" dirty="0" err="1"/>
              <a:t>some</a:t>
            </a:r>
            <a:r>
              <a:rPr lang="id-ID" sz="1200" dirty="0"/>
              <a:t> LEO </a:t>
            </a:r>
            <a:r>
              <a:rPr lang="id-ID" sz="1200" dirty="0" err="1"/>
              <a:t>missions</a:t>
            </a:r>
            <a:r>
              <a:rPr lang="id-ID" sz="1200" dirty="0"/>
              <a:t>.</a:t>
            </a:r>
            <a:endParaRPr lang="ru-RU" sz="1200" dirty="0"/>
          </a:p>
          <a:p>
            <a:endParaRPr lang="ru-RU" sz="1200" dirty="0"/>
          </a:p>
          <a:p>
            <a:r>
              <a:rPr lang="id-ID" sz="1200" b="1" dirty="0" err="1"/>
              <a:t>Specialized</a:t>
            </a:r>
            <a:r>
              <a:rPr lang="id-ID" sz="1200" b="1" dirty="0"/>
              <a:t> </a:t>
            </a:r>
            <a:r>
              <a:rPr lang="id-ID" sz="1200" b="1" dirty="0" err="1"/>
              <a:t>orbits</a:t>
            </a:r>
            <a:r>
              <a:rPr lang="id-ID" sz="1200" b="1" dirty="0"/>
              <a:t> (SSO, ES-L1, VLEO)</a:t>
            </a:r>
            <a:r>
              <a:rPr lang="id-ID" sz="1200" dirty="0"/>
              <a:t>: </a:t>
            </a:r>
            <a:r>
              <a:rPr lang="id-ID" sz="1200" dirty="0" err="1"/>
              <a:t>Predominantly</a:t>
            </a:r>
            <a:r>
              <a:rPr lang="id-ID" sz="1200" dirty="0"/>
              <a:t> </a:t>
            </a:r>
            <a:r>
              <a:rPr lang="id-ID" sz="1200" dirty="0" err="1"/>
              <a:t>successful</a:t>
            </a:r>
            <a:r>
              <a:rPr lang="id-ID" sz="1200" dirty="0"/>
              <a:t>, </a:t>
            </a:r>
            <a:r>
              <a:rPr lang="id-ID" sz="1200" dirty="0" err="1"/>
              <a:t>likely</a:t>
            </a:r>
            <a:r>
              <a:rPr lang="id-ID" sz="1200" dirty="0"/>
              <a:t> </a:t>
            </a:r>
            <a:r>
              <a:rPr lang="id-ID" sz="1200" dirty="0" err="1"/>
              <a:t>due</a:t>
            </a:r>
            <a:r>
              <a:rPr lang="id-ID" sz="1200" dirty="0"/>
              <a:t> </a:t>
            </a:r>
            <a:r>
              <a:rPr lang="id-ID" sz="1200" dirty="0" err="1"/>
              <a:t>to</a:t>
            </a:r>
            <a:r>
              <a:rPr lang="id-ID" sz="1200" dirty="0"/>
              <a:t> </a:t>
            </a:r>
            <a:r>
              <a:rPr lang="id-ID" sz="1200" dirty="0" err="1"/>
              <a:t>specific</a:t>
            </a:r>
            <a:r>
              <a:rPr lang="id-ID" sz="1200" dirty="0"/>
              <a:t> </a:t>
            </a:r>
            <a:r>
              <a:rPr lang="id-ID" sz="1200" dirty="0" err="1"/>
              <a:t>mission</a:t>
            </a:r>
            <a:r>
              <a:rPr lang="id-ID" sz="1200" dirty="0"/>
              <a:t> </a:t>
            </a:r>
            <a:r>
              <a:rPr lang="id-ID" sz="1200" dirty="0" err="1"/>
              <a:t>designs</a:t>
            </a:r>
            <a:r>
              <a:rPr lang="id-ID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EC4C0-960E-1B50-06F2-8C36594687B0}"/>
              </a:ext>
            </a:extLst>
          </p:cNvPr>
          <p:cNvSpPr txBox="1"/>
          <p:nvPr/>
        </p:nvSpPr>
        <p:spPr>
          <a:xfrm>
            <a:off x="238044" y="5950610"/>
            <a:ext cx="850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/>
              <a:t>The </a:t>
            </a:r>
            <a:r>
              <a:rPr lang="id-ID" sz="1600" dirty="0" err="1"/>
              <a:t>chart</a:t>
            </a:r>
            <a:r>
              <a:rPr lang="id-ID" sz="1600" dirty="0"/>
              <a:t> </a:t>
            </a:r>
            <a:r>
              <a:rPr lang="id-ID" sz="1600" dirty="0" err="1"/>
              <a:t>highlights</a:t>
            </a:r>
            <a:r>
              <a:rPr lang="id-ID" sz="1600" dirty="0"/>
              <a:t> </a:t>
            </a:r>
            <a:r>
              <a:rPr lang="id-ID" sz="1600" dirty="0" err="1"/>
              <a:t>how</a:t>
            </a:r>
            <a:r>
              <a:rPr lang="id-ID" sz="1600" dirty="0"/>
              <a:t> </a:t>
            </a:r>
            <a:r>
              <a:rPr lang="id-ID" sz="1600" dirty="0" err="1"/>
              <a:t>payload</a:t>
            </a:r>
            <a:r>
              <a:rPr lang="id-ID" sz="1600" dirty="0"/>
              <a:t> </a:t>
            </a:r>
            <a:r>
              <a:rPr lang="id-ID" sz="1600" dirty="0" err="1"/>
              <a:t>mass</a:t>
            </a:r>
            <a:r>
              <a:rPr lang="id-ID" sz="1600" dirty="0"/>
              <a:t> </a:t>
            </a:r>
            <a:r>
              <a:rPr lang="id-ID" sz="1600" dirty="0" err="1"/>
              <a:t>influences</a:t>
            </a:r>
            <a:r>
              <a:rPr lang="id-ID" sz="1600" dirty="0"/>
              <a:t> </a:t>
            </a:r>
            <a:r>
              <a:rPr lang="id-ID" sz="1600" dirty="0" err="1"/>
              <a:t>mission</a:t>
            </a:r>
            <a:r>
              <a:rPr lang="id-ID" sz="1600" dirty="0"/>
              <a:t> </a:t>
            </a:r>
            <a:r>
              <a:rPr lang="id-ID" sz="1600" dirty="0" err="1"/>
              <a:t>outcomes</a:t>
            </a:r>
            <a:r>
              <a:rPr lang="id-ID" sz="1600" dirty="0"/>
              <a:t> </a:t>
            </a:r>
            <a:r>
              <a:rPr lang="id-ID" sz="1600" dirty="0" err="1"/>
              <a:t>across</a:t>
            </a:r>
            <a:r>
              <a:rPr lang="id-ID" sz="1600" dirty="0"/>
              <a:t> </a:t>
            </a:r>
            <a:r>
              <a:rPr lang="id-ID" sz="1600" dirty="0" err="1"/>
              <a:t>different</a:t>
            </a:r>
            <a:r>
              <a:rPr lang="id-ID" sz="1600" dirty="0"/>
              <a:t> </a:t>
            </a:r>
            <a:r>
              <a:rPr lang="id-ID" sz="1600" dirty="0" err="1"/>
              <a:t>orbits</a:t>
            </a:r>
            <a:r>
              <a:rPr lang="id-ID" sz="1600" dirty="0"/>
              <a:t>, </a:t>
            </a:r>
            <a:r>
              <a:rPr lang="id-ID" sz="1600" dirty="0" err="1"/>
              <a:t>showcasing</a:t>
            </a:r>
            <a:r>
              <a:rPr lang="id-ID" sz="1600" dirty="0"/>
              <a:t> </a:t>
            </a:r>
            <a:r>
              <a:rPr lang="id-ID" sz="1600" dirty="0" err="1"/>
              <a:t>SpaceX's</a:t>
            </a:r>
            <a:r>
              <a:rPr lang="id-ID" sz="1600" dirty="0"/>
              <a:t> </a:t>
            </a:r>
            <a:r>
              <a:rPr lang="id-ID" sz="1600" dirty="0" err="1"/>
              <a:t>growing</a:t>
            </a:r>
            <a:r>
              <a:rPr lang="id-ID" sz="1600" dirty="0"/>
              <a:t> </a:t>
            </a:r>
            <a:r>
              <a:rPr lang="id-ID" sz="1600" dirty="0" err="1"/>
              <a:t>expertise</a:t>
            </a:r>
            <a:r>
              <a:rPr lang="id-ID" sz="1600" dirty="0"/>
              <a:t>.</a:t>
            </a:r>
            <a:endParaRPr lang="ru-GB" sz="1600" dirty="0">
              <a:latin typeface="+mj-lt"/>
            </a:endParaRPr>
          </a:p>
        </p:txBody>
      </p:sp>
      <p:pic>
        <p:nvPicPr>
          <p:cNvPr id="12" name="Объект 11" descr="Изображение выглядит как текст, снимок экрана, число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930494EC-897E-0F42-230A-81F299D5C2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212391" y="2112336"/>
            <a:ext cx="5415524" cy="3420000"/>
          </a:xfrm>
          <a:effectLst>
            <a:outerShdw blurRad="50800" dist="50800" dir="5400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4009334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E8619-600F-B805-9B4A-B74B18DB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89626BF6-ACBC-B6CE-59EC-AC5CD65AF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12C9DD3-E0CF-F86A-F14D-D877FFC4C22E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C3D9D-6339-6E8D-D2E4-D42168B2C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218349CF-70DB-4301-6ECB-547460938EFF}"/>
              </a:ext>
            </a:extLst>
          </p:cNvPr>
          <p:cNvGraphicFramePr/>
          <p:nvPr/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4FDB08E3-F7CE-CAC9-5194-1E3CAA493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172" y="1319409"/>
            <a:ext cx="5366657" cy="565101"/>
          </a:xfrm>
        </p:spPr>
        <p:txBody>
          <a:bodyPr/>
          <a:lstStyle/>
          <a:p>
            <a:r>
              <a:rPr lang="id-ID" sz="1600" dirty="0" err="1"/>
              <a:t>This</a:t>
            </a:r>
            <a:r>
              <a:rPr lang="id-ID" sz="1600" dirty="0"/>
              <a:t> </a:t>
            </a:r>
            <a:r>
              <a:rPr lang="id-ID" sz="1600" dirty="0" err="1"/>
              <a:t>graph</a:t>
            </a:r>
            <a:r>
              <a:rPr lang="id-ID" sz="1600" dirty="0"/>
              <a:t> </a:t>
            </a:r>
            <a:r>
              <a:rPr lang="id-ID" sz="1600" dirty="0" err="1"/>
              <a:t>shows</a:t>
            </a:r>
            <a:r>
              <a:rPr lang="id-ID" sz="1600" dirty="0"/>
              <a:t> </a:t>
            </a:r>
            <a:r>
              <a:rPr lang="id-ID" sz="1600" dirty="0" err="1"/>
              <a:t>SpaceX's</a:t>
            </a:r>
            <a:r>
              <a:rPr lang="id-ID" sz="1600" dirty="0"/>
              <a:t> </a:t>
            </a:r>
            <a:r>
              <a:rPr lang="id-ID" sz="1600" dirty="0" err="1"/>
              <a:t>success</a:t>
            </a:r>
            <a:r>
              <a:rPr lang="id-ID" sz="1600" dirty="0"/>
              <a:t> </a:t>
            </a:r>
            <a:r>
              <a:rPr lang="id-ID" sz="1600" dirty="0" err="1"/>
              <a:t>rate</a:t>
            </a:r>
            <a:r>
              <a:rPr lang="id-ID" sz="1600" dirty="0"/>
              <a:t> </a:t>
            </a:r>
            <a:r>
              <a:rPr lang="id-ID" sz="1600" dirty="0" err="1"/>
              <a:t>from</a:t>
            </a:r>
            <a:r>
              <a:rPr lang="id-ID" sz="1600" dirty="0"/>
              <a:t> 2010 </a:t>
            </a:r>
            <a:r>
              <a:rPr lang="id-ID" sz="1600" dirty="0" err="1"/>
              <a:t>to</a:t>
            </a:r>
            <a:r>
              <a:rPr lang="id-ID" sz="1600" dirty="0"/>
              <a:t> 2020, </a:t>
            </a:r>
            <a:r>
              <a:rPr lang="id-ID" sz="1600" dirty="0" err="1"/>
              <a:t>highlighting</a:t>
            </a:r>
            <a:r>
              <a:rPr lang="id-ID" sz="1600" dirty="0"/>
              <a:t> </a:t>
            </a:r>
            <a:r>
              <a:rPr lang="id-ID" sz="1600" dirty="0" err="1"/>
              <a:t>key</a:t>
            </a:r>
            <a:r>
              <a:rPr lang="id-ID" sz="1600" dirty="0"/>
              <a:t> </a:t>
            </a:r>
            <a:r>
              <a:rPr lang="id-ID" sz="1600" dirty="0" err="1"/>
              <a:t>milestones</a:t>
            </a:r>
            <a:r>
              <a:rPr lang="id-ID" sz="1600" dirty="0"/>
              <a:t>:</a:t>
            </a:r>
            <a:endParaRPr lang="ru-GB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288986-4E4B-8547-B94E-4ED4C070F281}"/>
              </a:ext>
            </a:extLst>
          </p:cNvPr>
          <p:cNvSpPr txBox="1"/>
          <p:nvPr/>
        </p:nvSpPr>
        <p:spPr>
          <a:xfrm>
            <a:off x="238044" y="5950610"/>
            <a:ext cx="8503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latin typeface="+mj-lt"/>
              </a:rPr>
              <a:t>The </a:t>
            </a:r>
            <a:r>
              <a:rPr lang="id-ID" sz="1600" dirty="0" err="1">
                <a:latin typeface="+mj-lt"/>
              </a:rPr>
              <a:t>graph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illustrates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SpaceX's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technological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advancement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and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operational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learning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curve</a:t>
            </a:r>
            <a:r>
              <a:rPr lang="id-ID" sz="1600" dirty="0">
                <a:latin typeface="+mj-lt"/>
              </a:rPr>
              <a:t>, </a:t>
            </a:r>
            <a:r>
              <a:rPr lang="id-ID" sz="1600" dirty="0" err="1">
                <a:latin typeface="+mj-lt"/>
              </a:rPr>
              <a:t>showcasing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how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the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company</a:t>
            </a:r>
            <a:r>
              <a:rPr lang="id-ID" sz="1600" dirty="0">
                <a:latin typeface="+mj-lt"/>
              </a:rPr>
              <a:t> has </a:t>
            </a:r>
            <a:r>
              <a:rPr lang="id-ID" sz="1600" dirty="0" err="1">
                <a:latin typeface="+mj-lt"/>
              </a:rPr>
              <a:t>achieved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consistent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and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reliable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rocket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landings</a:t>
            </a:r>
            <a:r>
              <a:rPr lang="id-ID" sz="1600" dirty="0">
                <a:latin typeface="+mj-lt"/>
              </a:rPr>
              <a:t> over </a:t>
            </a:r>
            <a:r>
              <a:rPr lang="id-ID" sz="1600" dirty="0" err="1">
                <a:latin typeface="+mj-lt"/>
              </a:rPr>
              <a:t>a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decade</a:t>
            </a:r>
            <a:r>
              <a:rPr lang="id-ID" sz="1600" dirty="0">
                <a:latin typeface="+mj-lt"/>
              </a:rPr>
              <a:t>. </a:t>
            </a:r>
            <a:r>
              <a:rPr lang="id-ID" sz="1600" dirty="0" err="1">
                <a:latin typeface="+mj-lt"/>
              </a:rPr>
              <a:t>This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upward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trend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reflects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their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success</a:t>
            </a:r>
            <a:r>
              <a:rPr lang="id-ID" sz="1600" dirty="0">
                <a:latin typeface="+mj-lt"/>
              </a:rPr>
              <a:t> in </a:t>
            </a:r>
            <a:r>
              <a:rPr lang="id-ID" sz="1600" dirty="0" err="1">
                <a:latin typeface="+mj-lt"/>
              </a:rPr>
              <a:t>reusability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and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cost-efficiency</a:t>
            </a:r>
            <a:r>
              <a:rPr lang="id-ID" sz="1600" dirty="0">
                <a:latin typeface="+mj-lt"/>
              </a:rPr>
              <a:t> in </a:t>
            </a:r>
            <a:r>
              <a:rPr lang="id-ID" sz="1600" dirty="0" err="1">
                <a:latin typeface="+mj-lt"/>
              </a:rPr>
              <a:t>space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exploration</a:t>
            </a:r>
            <a:r>
              <a:rPr lang="id-ID" sz="1600" dirty="0">
                <a:latin typeface="+mj-lt"/>
              </a:rPr>
              <a:t>.</a:t>
            </a:r>
            <a:endParaRPr lang="ru-GB" sz="1600" dirty="0">
              <a:latin typeface="+mj-lt"/>
            </a:endParaRPr>
          </a:p>
        </p:txBody>
      </p:sp>
      <p:pic>
        <p:nvPicPr>
          <p:cNvPr id="10" name="Объект 9" descr="Изображение выглядит как График, линия, диаграмма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0833AF7-D937-0E20-FBA3-E7E2A26BE0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76200" y="2118591"/>
            <a:ext cx="5551715" cy="3420000"/>
          </a:xfrm>
          <a:effectLst>
            <a:outerShdw blurRad="50800" dist="50800" dir="5400000" algn="ctr" rotWithShape="0">
              <a:schemeClr val="accent1"/>
            </a:outerShdw>
          </a:effectLst>
        </p:spPr>
      </p:pic>
      <p:graphicFrame>
        <p:nvGraphicFramePr>
          <p:cNvPr id="38" name="Текст 3">
            <a:extLst>
              <a:ext uri="{FF2B5EF4-FFF2-40B4-BE49-F238E27FC236}">
                <a16:creationId xmlns:a16="http://schemas.microsoft.com/office/drawing/2014/main" id="{E84889A1-F991-628D-005C-FF0F78414E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594856"/>
              </p:ext>
            </p:extLst>
          </p:nvPr>
        </p:nvGraphicFramePr>
        <p:xfrm>
          <a:off x="5540829" y="1326999"/>
          <a:ext cx="3439885" cy="4390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381048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0B7E6-93A8-02CC-34AD-6A770B3B9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7218FD2D-1CFE-93E1-7257-4962D94F9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FF98FAF-C1A6-62BC-5BE7-47B3D602F06F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2C99B-98EF-94E8-65DF-C1021EBCB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8927934A-2E87-370E-36EA-BB39524BB1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084952"/>
              </p:ext>
            </p:extLst>
          </p:nvPr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E77E33F3-BD8D-74BA-4E1E-FE37897F0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1329" y="1466529"/>
            <a:ext cx="2514600" cy="402259"/>
          </a:xfrm>
        </p:spPr>
        <p:txBody>
          <a:bodyPr/>
          <a:lstStyle/>
          <a:p>
            <a:pPr algn="ctr"/>
            <a:r>
              <a:rPr lang="id-ID" sz="1600" dirty="0" err="1"/>
              <a:t>Launch</a:t>
            </a:r>
            <a:r>
              <a:rPr lang="id-ID" sz="1600" dirty="0"/>
              <a:t> </a:t>
            </a:r>
            <a:r>
              <a:rPr lang="id-ID" sz="1600" dirty="0" err="1"/>
              <a:t>Site</a:t>
            </a:r>
            <a:r>
              <a:rPr lang="id-ID" sz="1600" dirty="0"/>
              <a:t> </a:t>
            </a:r>
            <a:r>
              <a:rPr lang="id-ID" sz="1600" dirty="0" err="1"/>
              <a:t>Locations</a:t>
            </a:r>
            <a:endParaRPr lang="ru-GB" sz="1600" dirty="0"/>
          </a:p>
        </p:txBody>
      </p:sp>
      <p:pic>
        <p:nvPicPr>
          <p:cNvPr id="10" name="Объект 9" descr="Изображение выглядит как карта, атлас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A065DE-A601-0C74-D7E1-D2A4290F9D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249651" y="1923215"/>
            <a:ext cx="5857956" cy="4292527"/>
          </a:xfrm>
          <a:effectLst>
            <a:outerShdw blurRad="50800" dist="50800" dir="5400000" algn="ctr" rotWithShape="0">
              <a:schemeClr val="accent1"/>
            </a:outerShdw>
          </a:effectLst>
        </p:spPr>
      </p:pic>
      <p:graphicFrame>
        <p:nvGraphicFramePr>
          <p:cNvPr id="14" name="Схема 13">
            <a:extLst>
              <a:ext uri="{FF2B5EF4-FFF2-40B4-BE49-F238E27FC236}">
                <a16:creationId xmlns:a16="http://schemas.microsoft.com/office/drawing/2014/main" id="{21F06282-7B1E-6E92-9AEB-900A8DD807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5338460"/>
              </p:ext>
            </p:extLst>
          </p:nvPr>
        </p:nvGraphicFramePr>
        <p:xfrm>
          <a:off x="6281057" y="2032071"/>
          <a:ext cx="2699657" cy="3965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212121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9B4E6-4BA1-AA27-F30D-08A02C179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322FE657-F28A-F6CA-D90B-6F59B28F6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2CA62E6-A000-A9C6-7AF7-B1B371291E3A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58E79D-3997-0AFA-61D0-E0D334AAA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81C0D682-5D78-C0E8-E87F-4C9B6E32695D}"/>
              </a:ext>
            </a:extLst>
          </p:cNvPr>
          <p:cNvGraphicFramePr/>
          <p:nvPr/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5760CAF0-E346-3115-3174-ABC742A05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9836" y="1259594"/>
            <a:ext cx="2988128" cy="402259"/>
          </a:xfrm>
        </p:spPr>
        <p:txBody>
          <a:bodyPr/>
          <a:lstStyle/>
          <a:p>
            <a:pPr algn="ctr"/>
            <a:r>
              <a:rPr lang="id-ID" sz="1600" dirty="0" err="1"/>
              <a:t>Success</a:t>
            </a:r>
            <a:r>
              <a:rPr lang="id-ID" sz="1600" dirty="0"/>
              <a:t> </a:t>
            </a:r>
            <a:r>
              <a:rPr lang="id-ID" sz="1600" dirty="0" err="1"/>
              <a:t>and</a:t>
            </a:r>
            <a:r>
              <a:rPr lang="id-ID" sz="1600" dirty="0"/>
              <a:t> </a:t>
            </a:r>
            <a:r>
              <a:rPr lang="id-ID" sz="1600" dirty="0" err="1"/>
              <a:t>Failure</a:t>
            </a:r>
            <a:r>
              <a:rPr lang="id-ID" sz="1600" dirty="0"/>
              <a:t> </a:t>
            </a:r>
            <a:r>
              <a:rPr lang="id-ID" sz="1600" dirty="0" err="1"/>
              <a:t>Visualization</a:t>
            </a:r>
            <a:endParaRPr lang="ru-GB" sz="1600" dirty="0"/>
          </a:p>
        </p:txBody>
      </p:sp>
      <p:pic>
        <p:nvPicPr>
          <p:cNvPr id="9" name="Объект 8" descr="Изображение выглядит как Детское искусство, снимок экрана, круг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EFABF6EE-0FC8-3539-1D88-AA9400D413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1382485" y="1749211"/>
            <a:ext cx="6379029" cy="3554902"/>
          </a:xfrm>
          <a:effectLst>
            <a:outerShdw blurRad="50800" dist="50800" dir="5400000" algn="ctr" rotWithShape="0">
              <a:schemeClr val="accent1"/>
            </a:outerShdw>
          </a:effectLst>
        </p:spPr>
      </p:pic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A5B10B2C-1CCC-786C-9AFC-4811C52BA9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3490200"/>
              </p:ext>
            </p:extLst>
          </p:nvPr>
        </p:nvGraphicFramePr>
        <p:xfrm>
          <a:off x="375557" y="5706737"/>
          <a:ext cx="839288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172121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8C61C-FE26-4179-6C32-74F3558A4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1FD2506A-C6EC-5F6A-37F4-6AB7266A4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E842292-9441-BC85-E6CF-187FDF906AB1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811CB-2B67-C73B-86E3-E494CFAEF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E8776B46-2C48-34ED-AEAC-0DDB3587C429}"/>
              </a:ext>
            </a:extLst>
          </p:cNvPr>
          <p:cNvGraphicFramePr/>
          <p:nvPr/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D291A387-B63E-16A3-6052-97E5C362E1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9836" y="1259594"/>
            <a:ext cx="2988128" cy="402259"/>
          </a:xfrm>
        </p:spPr>
        <p:txBody>
          <a:bodyPr/>
          <a:lstStyle/>
          <a:p>
            <a:pPr algn="ctr"/>
            <a:r>
              <a:rPr lang="id-ID" sz="1600" dirty="0" err="1"/>
              <a:t>Interactive</a:t>
            </a:r>
            <a:r>
              <a:rPr lang="id-ID" sz="1600" dirty="0"/>
              <a:t> </a:t>
            </a:r>
            <a:r>
              <a:rPr lang="id-ID" sz="1600" dirty="0" err="1"/>
              <a:t>Features</a:t>
            </a:r>
            <a:endParaRPr lang="ru-GB" sz="1600" dirty="0"/>
          </a:p>
        </p:txBody>
      </p:sp>
      <p:pic>
        <p:nvPicPr>
          <p:cNvPr id="10" name="Объект 9" descr="Изображение выглядит как карта, текст, атлас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6369A78-9877-9F04-B4E3-FFF7F06120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1202871" y="1661851"/>
            <a:ext cx="6983186" cy="4211874"/>
          </a:xfrm>
          <a:effectLst>
            <a:outerShdw blurRad="50800" dist="50800" dir="5400000" algn="ctr" rotWithShape="0">
              <a:schemeClr val="accent1"/>
            </a:outerShdw>
          </a:effectLst>
        </p:spPr>
      </p:pic>
      <p:pic>
        <p:nvPicPr>
          <p:cNvPr id="12" name="Рисунок 11" descr="Стрелка: изгиб по часовой стрелке со сплошной заливкой">
            <a:extLst>
              <a:ext uri="{FF2B5EF4-FFF2-40B4-BE49-F238E27FC236}">
                <a16:creationId xmlns:a16="http://schemas.microsoft.com/office/drawing/2014/main" id="{1DB3C221-1BAB-717F-89AC-8D9BC05607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769943">
            <a:off x="7333524" y="1742257"/>
            <a:ext cx="1215212" cy="12152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B71386-0F79-3133-948C-1F927963BA16}"/>
              </a:ext>
            </a:extLst>
          </p:cNvPr>
          <p:cNvSpPr txBox="1"/>
          <p:nvPr/>
        </p:nvSpPr>
        <p:spPr>
          <a:xfrm>
            <a:off x="740228" y="5900609"/>
            <a:ext cx="803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/>
              <a:t>Interactive</a:t>
            </a:r>
            <a:r>
              <a:rPr lang="id-ID" dirty="0"/>
              <a:t> </a:t>
            </a:r>
            <a:r>
              <a:rPr lang="id-ID" dirty="0" err="1"/>
              <a:t>elements</a:t>
            </a:r>
            <a:r>
              <a:rPr lang="id-ID" dirty="0"/>
              <a:t>, </a:t>
            </a:r>
            <a:r>
              <a:rPr lang="id-ID" dirty="0" err="1"/>
              <a:t>such</a:t>
            </a:r>
            <a:r>
              <a:rPr lang="id-ID" dirty="0"/>
              <a:t> as </a:t>
            </a:r>
            <a:r>
              <a:rPr lang="id-ID" dirty="0" err="1"/>
              <a:t>mouseover</a:t>
            </a:r>
            <a:r>
              <a:rPr lang="id-ID" dirty="0"/>
              <a:t> </a:t>
            </a:r>
            <a:r>
              <a:rPr lang="id-ID" dirty="0" err="1"/>
              <a:t>coordinates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pop-</a:t>
            </a:r>
            <a:r>
              <a:rPr lang="id-ID" dirty="0" err="1"/>
              <a:t>ups</a:t>
            </a:r>
            <a:r>
              <a:rPr lang="id-ID" dirty="0"/>
              <a:t> </a:t>
            </a:r>
            <a:r>
              <a:rPr lang="id-ID" dirty="0" err="1"/>
              <a:t>with</a:t>
            </a:r>
            <a:r>
              <a:rPr lang="id-ID" dirty="0"/>
              <a:t> </a:t>
            </a:r>
            <a:r>
              <a:rPr lang="id-ID" dirty="0" err="1"/>
              <a:t>detailed</a:t>
            </a:r>
            <a:r>
              <a:rPr lang="id-ID" dirty="0"/>
              <a:t> </a:t>
            </a:r>
            <a:r>
              <a:rPr lang="id-ID" dirty="0" err="1"/>
              <a:t>site</a:t>
            </a:r>
            <a:r>
              <a:rPr lang="id-ID" dirty="0"/>
              <a:t> </a:t>
            </a:r>
            <a:r>
              <a:rPr lang="id-ID" dirty="0" err="1"/>
              <a:t>information</a:t>
            </a:r>
            <a:r>
              <a:rPr lang="id-ID" dirty="0"/>
              <a:t>, </a:t>
            </a:r>
            <a:r>
              <a:rPr lang="id-ID" dirty="0" err="1"/>
              <a:t>enhance</a:t>
            </a:r>
            <a:r>
              <a:rPr lang="id-ID" dirty="0"/>
              <a:t> </a:t>
            </a:r>
            <a:r>
              <a:rPr lang="id-ID" dirty="0" err="1"/>
              <a:t>user</a:t>
            </a:r>
            <a:r>
              <a:rPr lang="id-ID" dirty="0"/>
              <a:t> </a:t>
            </a:r>
            <a:r>
              <a:rPr lang="id-ID" dirty="0" err="1"/>
              <a:t>engagement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exploration</a:t>
            </a:r>
            <a:r>
              <a:rPr lang="id-ID" dirty="0"/>
              <a:t>.</a:t>
            </a:r>
            <a:endParaRPr lang="ru-GB" dirty="0"/>
          </a:p>
        </p:txBody>
      </p:sp>
    </p:spTree>
    <p:extLst>
      <p:ext uri="{BB962C8B-B14F-4D97-AF65-F5344CB8AC3E}">
        <p14:creationId xmlns:p14="http://schemas.microsoft.com/office/powerpoint/2010/main" val="514672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53916-8138-706B-FE35-82499D64B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7D4254C2-CAE2-497B-DD06-F0D846FB8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F4FA487-E8B9-23D6-C84B-4E32A0C7E143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650B04-DAC3-E31E-0860-94812F54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539685C0-F11D-7E95-57EE-BC86CA6C59F1}"/>
              </a:ext>
            </a:extLst>
          </p:cNvPr>
          <p:cNvGraphicFramePr/>
          <p:nvPr/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Текст 3">
            <a:extLst>
              <a:ext uri="{FF2B5EF4-FFF2-40B4-BE49-F238E27FC236}">
                <a16:creationId xmlns:a16="http://schemas.microsoft.com/office/drawing/2014/main" id="{48FBD43D-9377-08A8-62A6-6C254ED64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9836" y="1259594"/>
            <a:ext cx="2988128" cy="402259"/>
          </a:xfrm>
        </p:spPr>
        <p:txBody>
          <a:bodyPr/>
          <a:lstStyle/>
          <a:p>
            <a:pPr algn="ctr"/>
            <a:r>
              <a:rPr lang="id-ID" sz="1600" dirty="0" err="1"/>
              <a:t>Interactive</a:t>
            </a:r>
            <a:r>
              <a:rPr lang="id-ID" sz="1600" dirty="0"/>
              <a:t> </a:t>
            </a:r>
            <a:r>
              <a:rPr lang="id-ID" sz="1600" dirty="0" err="1"/>
              <a:t>Features</a:t>
            </a:r>
            <a:endParaRPr lang="ru-GB" sz="1600" dirty="0"/>
          </a:p>
        </p:txBody>
      </p:sp>
      <p:pic>
        <p:nvPicPr>
          <p:cNvPr id="9" name="Объект 8" descr="Изображение выглядит как карта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A055F26-7B2E-F2D3-09AF-54D72BC37B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174171" y="1785257"/>
            <a:ext cx="6985790" cy="4902074"/>
          </a:xfrm>
          <a:effectLst>
            <a:outerShdw blurRad="50800" dist="50800" dir="5400000" algn="ctr" rotWithShape="0">
              <a:schemeClr val="accent1"/>
            </a:outerShdw>
          </a:effectLst>
        </p:spPr>
      </p:pic>
      <p:graphicFrame>
        <p:nvGraphicFramePr>
          <p:cNvPr id="16" name="Схема 15">
            <a:extLst>
              <a:ext uri="{FF2B5EF4-FFF2-40B4-BE49-F238E27FC236}">
                <a16:creationId xmlns:a16="http://schemas.microsoft.com/office/drawing/2014/main" id="{FF24B275-CFEF-34B4-CAF1-ABCD747F6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691427"/>
              </p:ext>
            </p:extLst>
          </p:nvPr>
        </p:nvGraphicFramePr>
        <p:xfrm>
          <a:off x="6269829" y="4546635"/>
          <a:ext cx="2700000" cy="170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5" name="Схема 14">
            <a:extLst>
              <a:ext uri="{FF2B5EF4-FFF2-40B4-BE49-F238E27FC236}">
                <a16:creationId xmlns:a16="http://schemas.microsoft.com/office/drawing/2014/main" id="{B21B126C-B2E8-FCB1-6B24-620B95F8ED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367986"/>
              </p:ext>
            </p:extLst>
          </p:nvPr>
        </p:nvGraphicFramePr>
        <p:xfrm>
          <a:off x="6269829" y="2046514"/>
          <a:ext cx="2700000" cy="19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3053430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D211-A7BC-25E3-5DF4-900BB7B9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DD5CC980-8C2A-70B1-4170-D68D2BDA2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A27F33-791A-03A5-E10C-4F10BB132631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6924-87B9-5745-A52D-13BBD627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2D3A7F4F-724A-D513-8EE0-66A71135F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6306643"/>
              </p:ext>
            </p:extLst>
          </p:nvPr>
        </p:nvGraphicFramePr>
        <p:xfrm>
          <a:off x="174171" y="957667"/>
          <a:ext cx="251460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Dashboard.mov">
            <a:hlinkClick r:id="" action="ppaction://media"/>
            <a:extLst>
              <a:ext uri="{FF2B5EF4-FFF2-40B4-BE49-F238E27FC236}">
                <a16:creationId xmlns:a16="http://schemas.microsoft.com/office/drawing/2014/main" id="{E7DD0835-35B5-662C-C048-3A65BC51E92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69283" y="1527572"/>
            <a:ext cx="5208955" cy="437276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chemeClr val="accent1">
                <a:alpha val="43000"/>
              </a:schemeClr>
            </a:outerShdw>
          </a:effectLst>
        </p:spPr>
      </p:pic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65C42B7C-8BE4-2D6D-44E6-572BE5B3A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214853"/>
              </p:ext>
            </p:extLst>
          </p:nvPr>
        </p:nvGraphicFramePr>
        <p:xfrm>
          <a:off x="5497286" y="1672742"/>
          <a:ext cx="3570514" cy="408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5E9DEDF-8BD5-0855-0464-B198B70375D2}"/>
              </a:ext>
            </a:extLst>
          </p:cNvPr>
          <p:cNvSpPr txBox="1"/>
          <p:nvPr/>
        </p:nvSpPr>
        <p:spPr>
          <a:xfrm>
            <a:off x="169283" y="6100906"/>
            <a:ext cx="8648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latin typeface="+mj-lt"/>
              </a:rPr>
              <a:t>The </a:t>
            </a:r>
            <a:r>
              <a:rPr lang="id-ID" sz="1600" dirty="0" err="1">
                <a:latin typeface="+mj-lt"/>
              </a:rPr>
              <a:t>dashboard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provides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a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user-friendly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interface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for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exploring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SpaceX's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operational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trends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and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booster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performance</a:t>
            </a:r>
            <a:r>
              <a:rPr lang="id-ID" sz="1600" dirty="0">
                <a:latin typeface="+mj-lt"/>
              </a:rPr>
              <a:t>, </a:t>
            </a:r>
            <a:r>
              <a:rPr lang="id-ID" sz="1600" dirty="0" err="1">
                <a:latin typeface="+mj-lt"/>
              </a:rPr>
              <a:t>offering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clear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insights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into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payload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success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rates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and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site</a:t>
            </a:r>
            <a:r>
              <a:rPr lang="id-ID" sz="1600" dirty="0">
                <a:latin typeface="+mj-lt"/>
              </a:rPr>
              <a:t> </a:t>
            </a:r>
            <a:r>
              <a:rPr lang="id-ID" sz="1600" dirty="0" err="1">
                <a:latin typeface="+mj-lt"/>
              </a:rPr>
              <a:t>efficiencies</a:t>
            </a:r>
            <a:r>
              <a:rPr lang="id-ID" sz="1600" dirty="0">
                <a:latin typeface="+mj-lt"/>
              </a:rPr>
              <a:t>.</a:t>
            </a:r>
            <a:endParaRPr lang="ru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315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2FCA7-58BC-2C65-7BD6-822A73114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404653EC-EFCD-BABB-76D5-013DB0B27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0902501-D0FE-95FA-8225-359E1D89ED83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5B1E6-940C-93FA-185D-594B1CC2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847CCA77-D94F-E371-6617-19C91D1BC966}"/>
              </a:ext>
            </a:extLst>
          </p:cNvPr>
          <p:cNvGraphicFramePr/>
          <p:nvPr/>
        </p:nvGraphicFramePr>
        <p:xfrm>
          <a:off x="174171" y="957667"/>
          <a:ext cx="267788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6B4C4A-F257-24F1-666C-46F0DEF05982}"/>
              </a:ext>
            </a:extLst>
          </p:cNvPr>
          <p:cNvSpPr txBox="1"/>
          <p:nvPr/>
        </p:nvSpPr>
        <p:spPr>
          <a:xfrm>
            <a:off x="735382" y="1427084"/>
            <a:ext cx="4783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/>
              <a:t>Bar </a:t>
            </a:r>
            <a:r>
              <a:rPr lang="id-ID" dirty="0" err="1"/>
              <a:t>Chart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Model </a:t>
            </a:r>
            <a:r>
              <a:rPr lang="id-ID" dirty="0" err="1"/>
              <a:t>Accuracy</a:t>
            </a:r>
            <a:r>
              <a:rPr lang="id-ID" dirty="0"/>
              <a:t> </a:t>
            </a:r>
            <a:r>
              <a:rPr lang="id-ID" dirty="0" err="1"/>
              <a:t>Comparison</a:t>
            </a:r>
            <a:endParaRPr lang="ru-GB" dirty="0"/>
          </a:p>
        </p:txBody>
      </p:sp>
      <p:sp>
        <p:nvSpPr>
          <p:cNvPr id="12" name="Прямоугольник с двумя скругленными противолежащими углами 11">
            <a:extLst>
              <a:ext uri="{FF2B5EF4-FFF2-40B4-BE49-F238E27FC236}">
                <a16:creationId xmlns:a16="http://schemas.microsoft.com/office/drawing/2014/main" id="{B409A953-54FE-5C29-6B6C-36674248B3AE}"/>
              </a:ext>
            </a:extLst>
          </p:cNvPr>
          <p:cNvSpPr/>
          <p:nvPr/>
        </p:nvSpPr>
        <p:spPr>
          <a:xfrm>
            <a:off x="735382" y="5726545"/>
            <a:ext cx="7326085" cy="785352"/>
          </a:xfrm>
          <a:prstGeom prst="round2Diag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/>
            <a:r>
              <a:rPr lang="id-ID" dirty="0" err="1"/>
              <a:t>Emphasizes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strong</a:t>
            </a:r>
            <a:r>
              <a:rPr lang="id-ID" dirty="0"/>
              <a:t> </a:t>
            </a:r>
            <a:r>
              <a:rPr lang="id-ID" dirty="0" err="1"/>
              <a:t>performance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Logistic</a:t>
            </a:r>
            <a:r>
              <a:rPr lang="id-ID" dirty="0"/>
              <a:t> </a:t>
            </a:r>
            <a:r>
              <a:rPr lang="id-ID" dirty="0" err="1"/>
              <a:t>Regression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KNN, </a:t>
            </a:r>
            <a:r>
              <a:rPr lang="id-ID" dirty="0" err="1"/>
              <a:t>with</a:t>
            </a:r>
            <a:r>
              <a:rPr lang="id-ID" dirty="0"/>
              <a:t> </a:t>
            </a:r>
            <a:r>
              <a:rPr lang="id-ID" dirty="0" err="1"/>
              <a:t>consistent</a:t>
            </a:r>
            <a:r>
              <a:rPr lang="id-ID" dirty="0"/>
              <a:t> </a:t>
            </a:r>
            <a:r>
              <a:rPr lang="id-ID" dirty="0" err="1"/>
              <a:t>results</a:t>
            </a:r>
            <a:r>
              <a:rPr lang="id-ID" dirty="0"/>
              <a:t> </a:t>
            </a:r>
            <a:r>
              <a:rPr lang="id-ID" dirty="0" err="1"/>
              <a:t>across</a:t>
            </a:r>
            <a:r>
              <a:rPr lang="id-ID" dirty="0"/>
              <a:t> </a:t>
            </a:r>
            <a:r>
              <a:rPr lang="id-ID" dirty="0" err="1"/>
              <a:t>all</a:t>
            </a:r>
            <a:r>
              <a:rPr lang="id-ID" dirty="0"/>
              <a:t> </a:t>
            </a:r>
            <a:r>
              <a:rPr lang="id-ID" dirty="0" err="1"/>
              <a:t>metrics</a:t>
            </a:r>
            <a:r>
              <a:rPr lang="id-ID" dirty="0"/>
              <a:t>.</a:t>
            </a:r>
            <a:endParaRPr lang="ru-GB" dirty="0"/>
          </a:p>
        </p:txBody>
      </p:sp>
      <p:sp>
        <p:nvSpPr>
          <p:cNvPr id="13" name="Прямоугольник с двумя скругленными противолежащими углами 12">
            <a:extLst>
              <a:ext uri="{FF2B5EF4-FFF2-40B4-BE49-F238E27FC236}">
                <a16:creationId xmlns:a16="http://schemas.microsoft.com/office/drawing/2014/main" id="{1671D401-1E7E-3FB6-2F7E-F4AD2B00E275}"/>
              </a:ext>
            </a:extLst>
          </p:cNvPr>
          <p:cNvSpPr/>
          <p:nvPr/>
        </p:nvSpPr>
        <p:spPr>
          <a:xfrm>
            <a:off x="6048326" y="2323011"/>
            <a:ext cx="3019474" cy="923330"/>
          </a:xfrm>
          <a:prstGeom prst="round2Diag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/>
            <a:r>
              <a:rPr lang="id-ID" dirty="0" err="1"/>
              <a:t>A</a:t>
            </a:r>
            <a:r>
              <a:rPr lang="id-ID" dirty="0"/>
              <a:t> visual </a:t>
            </a:r>
            <a:r>
              <a:rPr lang="id-ID" dirty="0" err="1"/>
              <a:t>comparison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test</a:t>
            </a:r>
            <a:r>
              <a:rPr lang="id-ID" dirty="0"/>
              <a:t> </a:t>
            </a:r>
            <a:r>
              <a:rPr lang="id-ID" dirty="0" err="1"/>
              <a:t>accuracies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all</a:t>
            </a:r>
            <a:r>
              <a:rPr lang="id-ID" dirty="0"/>
              <a:t> </a:t>
            </a:r>
            <a:r>
              <a:rPr lang="id-ID" dirty="0" err="1"/>
              <a:t>models</a:t>
            </a:r>
            <a:r>
              <a:rPr lang="id-ID" dirty="0"/>
              <a:t>.</a:t>
            </a:r>
            <a:endParaRPr lang="ru-GB" dirty="0"/>
          </a:p>
        </p:txBody>
      </p:sp>
      <p:pic>
        <p:nvPicPr>
          <p:cNvPr id="4" name="Рисунок 3" descr="Изображение выглядит как снимок экрана, текст, Красочность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5D6F1625-17C2-DACE-08DD-CBA0CB8FEA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762" y="1867425"/>
            <a:ext cx="5913564" cy="3488469"/>
          </a:xfrm>
          <a:prstGeom prst="rect">
            <a:avLst/>
          </a:prstGeom>
          <a:effectLst>
            <a:outerShdw blurRad="50800" dist="50800" dir="5400000" algn="ctr" rotWithShape="0">
              <a:schemeClr val="accent1"/>
            </a:outerShdw>
          </a:effectLst>
        </p:spPr>
      </p:pic>
    </p:spTree>
    <p:extLst>
      <p:ext uri="{BB962C8B-B14F-4D97-AF65-F5344CB8AC3E}">
        <p14:creationId xmlns:p14="http://schemas.microsoft.com/office/powerpoint/2010/main" val="3388442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6D211-A7BC-25E3-5DF4-900BB7B91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DD5CC980-8C2A-70B1-4170-D68D2BDA2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FA27F33-791A-03A5-E10C-4F10BB132631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C6924-87B9-5745-A52D-13BBD627E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2D3A7F4F-724A-D513-8EE0-66A71135F0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3053714"/>
              </p:ext>
            </p:extLst>
          </p:nvPr>
        </p:nvGraphicFramePr>
        <p:xfrm>
          <a:off x="174171" y="957667"/>
          <a:ext cx="267788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Объект 1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8DC5574B-968F-02E1-3EB7-2A27F077DE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334282" y="1843420"/>
            <a:ext cx="3813175" cy="1505200"/>
          </a:xfrm>
          <a:effectLst>
            <a:outerShdw blurRad="50800" dist="50800" dir="5400000" algn="ctr" rotWithShape="0">
              <a:schemeClr val="accent1"/>
            </a:outerShdw>
          </a:effectLst>
        </p:spPr>
      </p:pic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6DD8770C-48D9-EE05-96AB-8DEED9BA65D6}"/>
              </a:ext>
            </a:extLst>
          </p:cNvPr>
          <p:cNvSpPr/>
          <p:nvPr/>
        </p:nvSpPr>
        <p:spPr>
          <a:xfrm>
            <a:off x="4917167" y="1704800"/>
            <a:ext cx="3813175" cy="2113062"/>
          </a:xfrm>
          <a:prstGeom prst="round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400" dirty="0"/>
              <a:t>The </a:t>
            </a:r>
            <a:r>
              <a:rPr lang="id-ID" sz="1400" dirty="0" err="1"/>
              <a:t>table</a:t>
            </a:r>
            <a:r>
              <a:rPr lang="id-ID" sz="1400" dirty="0"/>
              <a:t> </a:t>
            </a:r>
            <a:r>
              <a:rPr lang="id-ID" sz="1400" dirty="0" err="1"/>
              <a:t>showcases</a:t>
            </a:r>
            <a:r>
              <a:rPr lang="id-ID" sz="1400" dirty="0"/>
              <a:t> </a:t>
            </a:r>
            <a:r>
              <a:rPr lang="id-ID" sz="1400" dirty="0" err="1"/>
              <a:t>test</a:t>
            </a:r>
            <a:r>
              <a:rPr lang="id-ID" sz="1400" dirty="0"/>
              <a:t> </a:t>
            </a:r>
            <a:r>
              <a:rPr lang="id-ID" sz="1400" dirty="0" err="1"/>
              <a:t>accuracy</a:t>
            </a:r>
            <a:r>
              <a:rPr lang="id-ID" sz="1400" dirty="0"/>
              <a:t> </a:t>
            </a:r>
            <a:r>
              <a:rPr lang="id-ID" sz="1400" dirty="0" err="1"/>
              <a:t>for</a:t>
            </a:r>
            <a:r>
              <a:rPr lang="id-ID" sz="1400" dirty="0"/>
              <a:t> </a:t>
            </a:r>
            <a:r>
              <a:rPr lang="id-ID" sz="1400" dirty="0" err="1"/>
              <a:t>four</a:t>
            </a:r>
            <a:r>
              <a:rPr lang="id-ID" sz="1400" dirty="0"/>
              <a:t> </a:t>
            </a:r>
            <a:r>
              <a:rPr lang="id-ID" sz="1400" dirty="0" err="1"/>
              <a:t>models</a:t>
            </a:r>
            <a:r>
              <a:rPr lang="id-ID" sz="1400" dirty="0"/>
              <a:t>: </a:t>
            </a:r>
            <a:r>
              <a:rPr lang="id-ID" sz="1400" dirty="0" err="1"/>
              <a:t>Logistic</a:t>
            </a:r>
            <a:r>
              <a:rPr lang="id-ID" sz="1400" dirty="0"/>
              <a:t> </a:t>
            </a:r>
            <a:r>
              <a:rPr lang="id-ID" sz="1400" dirty="0" err="1"/>
              <a:t>Regression</a:t>
            </a:r>
            <a:r>
              <a:rPr lang="id-ID" sz="1400" dirty="0"/>
              <a:t>, SVM, </a:t>
            </a:r>
            <a:r>
              <a:rPr lang="id-ID" sz="1400" dirty="0" err="1"/>
              <a:t>Decision</a:t>
            </a:r>
            <a:r>
              <a:rPr lang="id-ID" sz="1400" dirty="0"/>
              <a:t> Tree, </a:t>
            </a:r>
            <a:r>
              <a:rPr lang="id-ID" sz="1400" dirty="0" err="1"/>
              <a:t>and</a:t>
            </a:r>
            <a:r>
              <a:rPr lang="id-ID" sz="1400" dirty="0"/>
              <a:t> KNN.</a:t>
            </a:r>
            <a:endParaRPr lang="ru-RU" sz="1400" dirty="0"/>
          </a:p>
          <a:p>
            <a:endParaRPr lang="ru-RU" sz="1400" dirty="0"/>
          </a:p>
          <a:p>
            <a:r>
              <a:rPr lang="id-ID" sz="1400" dirty="0" err="1"/>
              <a:t>Logistic</a:t>
            </a:r>
            <a:r>
              <a:rPr lang="id-ID" sz="1400" dirty="0"/>
              <a:t> </a:t>
            </a:r>
            <a:r>
              <a:rPr lang="id-ID" sz="1400" dirty="0" err="1"/>
              <a:t>Regression</a:t>
            </a:r>
            <a:r>
              <a:rPr lang="id-ID" sz="1400" dirty="0"/>
              <a:t> </a:t>
            </a:r>
            <a:r>
              <a:rPr lang="id-ID" sz="1400" dirty="0" err="1"/>
              <a:t>and</a:t>
            </a:r>
            <a:r>
              <a:rPr lang="id-ID" sz="1400" dirty="0"/>
              <a:t> KNN </a:t>
            </a:r>
            <a:r>
              <a:rPr lang="id-ID" sz="1400" dirty="0" err="1"/>
              <a:t>achieved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highest</a:t>
            </a:r>
            <a:r>
              <a:rPr lang="id-ID" sz="1400" dirty="0"/>
              <a:t> </a:t>
            </a:r>
            <a:r>
              <a:rPr lang="id-ID" sz="1400" dirty="0" err="1"/>
              <a:t>test</a:t>
            </a:r>
            <a:r>
              <a:rPr lang="id-ID" sz="1400" dirty="0"/>
              <a:t> </a:t>
            </a:r>
            <a:r>
              <a:rPr lang="id-ID" sz="1400" dirty="0" err="1"/>
              <a:t>accuracy</a:t>
            </a:r>
            <a:r>
              <a:rPr lang="id-ID" sz="1400" dirty="0"/>
              <a:t> (94.4%).</a:t>
            </a:r>
            <a:endParaRPr lang="ru-RU" sz="1400" dirty="0"/>
          </a:p>
          <a:p>
            <a:endParaRPr lang="ru-RU" sz="1400" dirty="0"/>
          </a:p>
          <a:p>
            <a:r>
              <a:rPr lang="id-ID" sz="1400" dirty="0" err="1"/>
              <a:t>Logistic</a:t>
            </a:r>
            <a:r>
              <a:rPr lang="id-ID" sz="1400" dirty="0"/>
              <a:t> </a:t>
            </a:r>
            <a:r>
              <a:rPr lang="id-ID" sz="1400" dirty="0" err="1"/>
              <a:t>Regression</a:t>
            </a:r>
            <a:r>
              <a:rPr lang="id-ID" sz="1400" dirty="0"/>
              <a:t> </a:t>
            </a:r>
            <a:r>
              <a:rPr lang="id-ID" sz="1400" dirty="0" err="1"/>
              <a:t>is</a:t>
            </a:r>
            <a:r>
              <a:rPr lang="id-ID" sz="1400" dirty="0"/>
              <a:t> </a:t>
            </a:r>
            <a:r>
              <a:rPr lang="id-ID" sz="1400" dirty="0" err="1"/>
              <a:t>highlighted</a:t>
            </a:r>
            <a:r>
              <a:rPr lang="id-ID" sz="1400" dirty="0"/>
              <a:t> as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best</a:t>
            </a:r>
            <a:r>
              <a:rPr lang="id-ID" sz="1400" dirty="0"/>
              <a:t> model </a:t>
            </a:r>
            <a:r>
              <a:rPr lang="id-ID" sz="1400" dirty="0" err="1"/>
              <a:t>based</a:t>
            </a:r>
            <a:r>
              <a:rPr lang="id-ID" sz="1400" dirty="0"/>
              <a:t> </a:t>
            </a:r>
            <a:r>
              <a:rPr lang="id-ID" sz="1400" dirty="0" err="1"/>
              <a:t>on</a:t>
            </a:r>
            <a:r>
              <a:rPr lang="id-ID" sz="1400" dirty="0"/>
              <a:t> </a:t>
            </a:r>
            <a:r>
              <a:rPr lang="id-ID" sz="1400" dirty="0" err="1"/>
              <a:t>accuracy</a:t>
            </a:r>
            <a:r>
              <a:rPr lang="id-ID" sz="1400" dirty="0"/>
              <a:t> </a:t>
            </a:r>
            <a:r>
              <a:rPr lang="id-ID" sz="1400" dirty="0" err="1"/>
              <a:t>and</a:t>
            </a:r>
            <a:r>
              <a:rPr lang="id-ID" sz="1400" dirty="0"/>
              <a:t> </a:t>
            </a:r>
            <a:r>
              <a:rPr lang="id-ID" sz="1400" dirty="0" err="1"/>
              <a:t>consistency</a:t>
            </a:r>
            <a:r>
              <a:rPr lang="id-ID" sz="1400" dirty="0"/>
              <a:t>.</a:t>
            </a:r>
            <a:endParaRPr lang="ru-GB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D46E65-D757-0F05-FF62-5AADBC4C4A8F}"/>
              </a:ext>
            </a:extLst>
          </p:cNvPr>
          <p:cNvSpPr txBox="1"/>
          <p:nvPr/>
        </p:nvSpPr>
        <p:spPr>
          <a:xfrm>
            <a:off x="442004" y="1418439"/>
            <a:ext cx="3597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err="1"/>
              <a:t>Test</a:t>
            </a:r>
            <a:r>
              <a:rPr lang="id-ID" dirty="0"/>
              <a:t> </a:t>
            </a:r>
            <a:r>
              <a:rPr lang="id-ID" dirty="0" err="1"/>
              <a:t>Accuracies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Best Model</a:t>
            </a:r>
            <a:endParaRPr lang="ru-GB" dirty="0"/>
          </a:p>
        </p:txBody>
      </p:sp>
      <p:pic>
        <p:nvPicPr>
          <p:cNvPr id="19" name="Рисунок 18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028A62D-BAD4-6B22-3552-82455EF7A6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" y="4329204"/>
            <a:ext cx="7493000" cy="1625600"/>
          </a:xfrm>
          <a:prstGeom prst="rect">
            <a:avLst/>
          </a:prstGeom>
          <a:effectLst>
            <a:outerShdw blurRad="50800" dist="50800" dir="18900000" algn="bl" rotWithShape="0">
              <a:schemeClr val="accent1">
                <a:alpha val="40000"/>
              </a:schemeClr>
            </a:outerShdw>
          </a:effectLst>
        </p:spPr>
      </p:pic>
      <p:sp>
        <p:nvSpPr>
          <p:cNvPr id="20" name="Прямоугольник с двумя скругленными противолежащими углами 19">
            <a:extLst>
              <a:ext uri="{FF2B5EF4-FFF2-40B4-BE49-F238E27FC236}">
                <a16:creationId xmlns:a16="http://schemas.microsoft.com/office/drawing/2014/main" id="{3B2FD0B4-0394-A6A5-9FA1-D16BF52828BB}"/>
              </a:ext>
            </a:extLst>
          </p:cNvPr>
          <p:cNvSpPr/>
          <p:nvPr/>
        </p:nvSpPr>
        <p:spPr>
          <a:xfrm>
            <a:off x="215899" y="6137813"/>
            <a:ext cx="8514443" cy="506733"/>
          </a:xfrm>
          <a:prstGeom prst="round2Diag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00" dirty="0" err="1"/>
              <a:t>Displays</a:t>
            </a:r>
            <a:r>
              <a:rPr lang="id-ID" sz="1400" dirty="0"/>
              <a:t>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best</a:t>
            </a:r>
            <a:r>
              <a:rPr lang="id-ID" sz="1400" dirty="0"/>
              <a:t> </a:t>
            </a:r>
            <a:r>
              <a:rPr lang="id-ID" sz="1400" dirty="0" err="1"/>
              <a:t>hyperparameters</a:t>
            </a:r>
            <a:r>
              <a:rPr lang="id-ID" sz="1400" dirty="0"/>
              <a:t> </a:t>
            </a:r>
            <a:r>
              <a:rPr lang="id-ID" sz="1400" dirty="0" err="1"/>
              <a:t>and</a:t>
            </a:r>
            <a:r>
              <a:rPr lang="id-ID" sz="1400" dirty="0"/>
              <a:t> </a:t>
            </a:r>
            <a:r>
              <a:rPr lang="id-ID" sz="1400" dirty="0" err="1"/>
              <a:t>validation</a:t>
            </a:r>
            <a:r>
              <a:rPr lang="id-ID" sz="1400" dirty="0"/>
              <a:t> </a:t>
            </a:r>
            <a:r>
              <a:rPr lang="id-ID" sz="1400" dirty="0" err="1"/>
              <a:t>accuracies</a:t>
            </a:r>
            <a:r>
              <a:rPr lang="id-ID" sz="1400" dirty="0"/>
              <a:t> </a:t>
            </a:r>
            <a:r>
              <a:rPr lang="id-ID" sz="1400" dirty="0" err="1"/>
              <a:t>achieved</a:t>
            </a:r>
            <a:r>
              <a:rPr lang="id-ID" sz="1400" dirty="0"/>
              <a:t> </a:t>
            </a:r>
            <a:r>
              <a:rPr lang="id-ID" sz="1400" dirty="0" err="1"/>
              <a:t>using</a:t>
            </a:r>
            <a:r>
              <a:rPr lang="id-ID" sz="1400" dirty="0"/>
              <a:t> </a:t>
            </a:r>
            <a:r>
              <a:rPr lang="id-ID" sz="1400" dirty="0" err="1"/>
              <a:t>GridSearchCV</a:t>
            </a:r>
            <a:r>
              <a:rPr lang="id-ID" sz="1400" dirty="0"/>
              <a:t> </a:t>
            </a:r>
            <a:r>
              <a:rPr lang="id-ID" sz="1400" dirty="0" err="1"/>
              <a:t>for</a:t>
            </a:r>
            <a:r>
              <a:rPr lang="id-ID" sz="1400" dirty="0"/>
              <a:t> </a:t>
            </a:r>
            <a:r>
              <a:rPr lang="id-ID" sz="1400" dirty="0" err="1"/>
              <a:t>each</a:t>
            </a:r>
            <a:r>
              <a:rPr lang="id-ID" sz="1400" dirty="0"/>
              <a:t> </a:t>
            </a:r>
            <a:r>
              <a:rPr lang="id-ID" sz="1400" dirty="0" err="1"/>
              <a:t>model.Decision</a:t>
            </a:r>
            <a:r>
              <a:rPr lang="id-ID" sz="1400" dirty="0"/>
              <a:t> Tree had </a:t>
            </a:r>
            <a:r>
              <a:rPr lang="id-ID" sz="1400" dirty="0" err="1"/>
              <a:t>the</a:t>
            </a:r>
            <a:r>
              <a:rPr lang="id-ID" sz="1400" dirty="0"/>
              <a:t> </a:t>
            </a:r>
            <a:r>
              <a:rPr lang="id-ID" sz="1400" dirty="0" err="1"/>
              <a:t>highest</a:t>
            </a:r>
            <a:r>
              <a:rPr lang="id-ID" sz="1400" dirty="0"/>
              <a:t> </a:t>
            </a:r>
            <a:r>
              <a:rPr lang="id-ID" sz="1400" dirty="0" err="1"/>
              <a:t>validation</a:t>
            </a:r>
            <a:r>
              <a:rPr lang="id-ID" sz="1400" dirty="0"/>
              <a:t> </a:t>
            </a:r>
            <a:r>
              <a:rPr lang="id-ID" sz="1400" dirty="0" err="1"/>
              <a:t>accuracy</a:t>
            </a:r>
            <a:r>
              <a:rPr lang="id-ID" sz="1400" dirty="0"/>
              <a:t>, </a:t>
            </a:r>
            <a:r>
              <a:rPr lang="id-ID" sz="1400" dirty="0" err="1"/>
              <a:t>but</a:t>
            </a:r>
            <a:r>
              <a:rPr lang="id-ID" sz="1400" dirty="0"/>
              <a:t> </a:t>
            </a:r>
            <a:r>
              <a:rPr lang="id-ID" sz="1400" dirty="0" err="1"/>
              <a:t>Logistic</a:t>
            </a:r>
            <a:r>
              <a:rPr lang="id-ID" sz="1400" dirty="0"/>
              <a:t> </a:t>
            </a:r>
            <a:r>
              <a:rPr lang="id-ID" sz="1400" dirty="0" err="1"/>
              <a:t>Regression</a:t>
            </a:r>
            <a:r>
              <a:rPr lang="id-ID" sz="1400" dirty="0"/>
              <a:t> </a:t>
            </a:r>
            <a:r>
              <a:rPr lang="id-ID" sz="1400" dirty="0" err="1"/>
              <a:t>proved</a:t>
            </a:r>
            <a:r>
              <a:rPr lang="id-ID" sz="1400" dirty="0"/>
              <a:t> </a:t>
            </a:r>
            <a:r>
              <a:rPr lang="id-ID" sz="1400" dirty="0" err="1"/>
              <a:t>more</a:t>
            </a:r>
            <a:r>
              <a:rPr lang="id-ID" sz="1400" dirty="0"/>
              <a:t> </a:t>
            </a:r>
            <a:r>
              <a:rPr lang="id-ID" sz="1400" dirty="0" err="1"/>
              <a:t>reliable</a:t>
            </a:r>
            <a:r>
              <a:rPr lang="id-ID" sz="1400" dirty="0"/>
              <a:t> </a:t>
            </a:r>
            <a:r>
              <a:rPr lang="id-ID" sz="1400" dirty="0" err="1"/>
              <a:t>on</a:t>
            </a:r>
            <a:r>
              <a:rPr lang="id-ID" sz="1400" dirty="0"/>
              <a:t> </a:t>
            </a:r>
            <a:r>
              <a:rPr lang="id-ID" sz="1400" dirty="0" err="1"/>
              <a:t>test</a:t>
            </a:r>
            <a:r>
              <a:rPr lang="id-ID" sz="1400" dirty="0"/>
              <a:t> data.</a:t>
            </a:r>
            <a:endParaRPr lang="ru-GB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5DB91-07D7-8C7C-C8A8-792B7BC1D71C}"/>
              </a:ext>
            </a:extLst>
          </p:cNvPr>
          <p:cNvSpPr txBox="1"/>
          <p:nvPr/>
        </p:nvSpPr>
        <p:spPr>
          <a:xfrm>
            <a:off x="656996" y="3817862"/>
            <a:ext cx="316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/>
              <a:t>Hyperparameter</a:t>
            </a:r>
            <a:r>
              <a:rPr lang="id-ID" dirty="0"/>
              <a:t> Tuning </a:t>
            </a:r>
            <a:r>
              <a:rPr lang="id-ID" dirty="0" err="1"/>
              <a:t>Results</a:t>
            </a:r>
            <a:endParaRPr lang="ru-GB" dirty="0"/>
          </a:p>
        </p:txBody>
      </p:sp>
    </p:spTree>
    <p:extLst>
      <p:ext uri="{BB962C8B-B14F-4D97-AF65-F5344CB8AC3E}">
        <p14:creationId xmlns:p14="http://schemas.microsoft.com/office/powerpoint/2010/main" val="1382554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E2C04-8E08-FD15-707D-EF0EF0D7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9552576A-D0E4-08FE-C50A-9EC6A0F97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CA5F3AA-C250-C9AE-B4A5-80D72393F4B3}"/>
              </a:ext>
            </a:extLst>
          </p:cNvPr>
          <p:cNvSpPr/>
          <p:nvPr/>
        </p:nvSpPr>
        <p:spPr>
          <a:xfrm>
            <a:off x="0" y="9526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8D8FA-6AF2-AD60-193D-BB3C4ABA2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en-GB" b="1" dirty="0" err="1">
                <a:latin typeface="+mn-lt"/>
              </a:rPr>
              <a:t>REsults</a:t>
            </a:r>
            <a:endParaRPr b="1" dirty="0">
              <a:latin typeface="+mn-lt"/>
            </a:endParaRPr>
          </a:p>
        </p:txBody>
      </p:sp>
      <p:graphicFrame>
        <p:nvGraphicFramePr>
          <p:cNvPr id="33" name="Схема 32">
            <a:extLst>
              <a:ext uri="{FF2B5EF4-FFF2-40B4-BE49-F238E27FC236}">
                <a16:creationId xmlns:a16="http://schemas.microsoft.com/office/drawing/2014/main" id="{71822046-1AAA-8E03-48D0-F4FC408F4F6E}"/>
              </a:ext>
            </a:extLst>
          </p:cNvPr>
          <p:cNvGraphicFramePr/>
          <p:nvPr/>
        </p:nvGraphicFramePr>
        <p:xfrm>
          <a:off x="174171" y="957667"/>
          <a:ext cx="2677886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776599E2-DF43-F87F-1D9A-182B5EFD6F39}"/>
              </a:ext>
            </a:extLst>
          </p:cNvPr>
          <p:cNvSpPr txBox="1"/>
          <p:nvPr/>
        </p:nvSpPr>
        <p:spPr>
          <a:xfrm>
            <a:off x="656996" y="3817862"/>
            <a:ext cx="3167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err="1"/>
              <a:t>Hyperparameter</a:t>
            </a:r>
            <a:r>
              <a:rPr lang="id-ID" dirty="0"/>
              <a:t> Tuning </a:t>
            </a:r>
            <a:r>
              <a:rPr lang="id-ID" dirty="0" err="1"/>
              <a:t>Results</a:t>
            </a:r>
            <a:endParaRPr lang="ru-GB" dirty="0"/>
          </a:p>
        </p:txBody>
      </p:sp>
      <p:pic>
        <p:nvPicPr>
          <p:cNvPr id="6" name="Рисунок 5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749C014-FD09-C2A3-A56D-8D6DA1A136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171" y="2104239"/>
            <a:ext cx="5030392" cy="4366530"/>
          </a:xfrm>
          <a:prstGeom prst="rect">
            <a:avLst/>
          </a:prstGeom>
          <a:effectLst>
            <a:outerShdw blurRad="50800" dist="50800" dir="5400000" algn="ctr" rotWithShape="0">
              <a:schemeClr val="accent1"/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BEC0C0-EA29-06AC-2607-31CD32B24D0C}"/>
              </a:ext>
            </a:extLst>
          </p:cNvPr>
          <p:cNvSpPr txBox="1"/>
          <p:nvPr/>
        </p:nvSpPr>
        <p:spPr>
          <a:xfrm>
            <a:off x="680953" y="1611116"/>
            <a:ext cx="4016828" cy="370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err="1"/>
              <a:t>Confusion</a:t>
            </a:r>
            <a:r>
              <a:rPr lang="id-ID" dirty="0"/>
              <a:t> Matrix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Logistic</a:t>
            </a:r>
            <a:r>
              <a:rPr lang="id-ID" dirty="0"/>
              <a:t> </a:t>
            </a:r>
            <a:r>
              <a:rPr lang="id-ID" dirty="0" err="1"/>
              <a:t>Regression</a:t>
            </a:r>
            <a:endParaRPr lang="ru-GB" dirty="0"/>
          </a:p>
        </p:txBody>
      </p:sp>
      <p:sp>
        <p:nvSpPr>
          <p:cNvPr id="12" name="Прямоугольник с двумя скругленными противолежащими углами 11">
            <a:extLst>
              <a:ext uri="{FF2B5EF4-FFF2-40B4-BE49-F238E27FC236}">
                <a16:creationId xmlns:a16="http://schemas.microsoft.com/office/drawing/2014/main" id="{7FAB452F-FBA5-BD45-4E41-5E5F10A516B1}"/>
              </a:ext>
            </a:extLst>
          </p:cNvPr>
          <p:cNvSpPr/>
          <p:nvPr/>
        </p:nvSpPr>
        <p:spPr>
          <a:xfrm>
            <a:off x="5453743" y="2275114"/>
            <a:ext cx="3614057" cy="1295400"/>
          </a:xfrm>
          <a:prstGeom prst="round2Diag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/>
            <a:r>
              <a:rPr lang="id-ID" dirty="0"/>
              <a:t>Visual </a:t>
            </a:r>
            <a:r>
              <a:rPr lang="id-ID" dirty="0" err="1"/>
              <a:t>representation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true</a:t>
            </a:r>
            <a:r>
              <a:rPr lang="id-ID" dirty="0"/>
              <a:t> </a:t>
            </a:r>
            <a:r>
              <a:rPr lang="id-ID" dirty="0" err="1"/>
              <a:t>positives</a:t>
            </a:r>
            <a:r>
              <a:rPr lang="id-ID" dirty="0"/>
              <a:t>, </a:t>
            </a:r>
            <a:r>
              <a:rPr lang="id-ID" dirty="0" err="1"/>
              <a:t>false</a:t>
            </a:r>
            <a:r>
              <a:rPr lang="id-ID" dirty="0"/>
              <a:t> </a:t>
            </a:r>
            <a:r>
              <a:rPr lang="id-ID" dirty="0" err="1"/>
              <a:t>positives</a:t>
            </a:r>
            <a:r>
              <a:rPr lang="id-ID" dirty="0"/>
              <a:t>, </a:t>
            </a:r>
            <a:r>
              <a:rPr lang="id-ID" dirty="0" err="1"/>
              <a:t>true</a:t>
            </a:r>
            <a:r>
              <a:rPr lang="id-ID" dirty="0"/>
              <a:t> </a:t>
            </a:r>
            <a:r>
              <a:rPr lang="id-ID" dirty="0" err="1"/>
              <a:t>negatives</a:t>
            </a:r>
            <a:r>
              <a:rPr lang="id-ID" dirty="0"/>
              <a:t>,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false</a:t>
            </a:r>
            <a:r>
              <a:rPr lang="id-ID" dirty="0"/>
              <a:t> </a:t>
            </a:r>
            <a:r>
              <a:rPr lang="id-ID" dirty="0" err="1"/>
              <a:t>negatives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Logistic</a:t>
            </a:r>
            <a:r>
              <a:rPr lang="id-ID" dirty="0"/>
              <a:t> </a:t>
            </a:r>
            <a:r>
              <a:rPr lang="id-ID" dirty="0" err="1"/>
              <a:t>Regression</a:t>
            </a:r>
            <a:r>
              <a:rPr lang="id-ID" dirty="0"/>
              <a:t> model.</a:t>
            </a:r>
            <a:endParaRPr lang="ru-GB" dirty="0"/>
          </a:p>
        </p:txBody>
      </p:sp>
      <p:sp>
        <p:nvSpPr>
          <p:cNvPr id="13" name="Прямоугольник с двумя скругленными противолежащими углами 12">
            <a:extLst>
              <a:ext uri="{FF2B5EF4-FFF2-40B4-BE49-F238E27FC236}">
                <a16:creationId xmlns:a16="http://schemas.microsoft.com/office/drawing/2014/main" id="{04442A50-C126-8817-026D-4E5A3F4E6FA3}"/>
              </a:ext>
            </a:extLst>
          </p:cNvPr>
          <p:cNvSpPr/>
          <p:nvPr/>
        </p:nvSpPr>
        <p:spPr>
          <a:xfrm>
            <a:off x="5453742" y="4501627"/>
            <a:ext cx="3614057" cy="955548"/>
          </a:xfrm>
          <a:prstGeom prst="round2Diag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Low"/>
            <a:r>
              <a:rPr lang="id-ID" dirty="0" err="1"/>
              <a:t>Highlights</a:t>
            </a:r>
            <a:r>
              <a:rPr lang="id-ID" dirty="0"/>
              <a:t> </a:t>
            </a:r>
            <a:r>
              <a:rPr lang="id-ID" dirty="0" err="1"/>
              <a:t>its</a:t>
            </a:r>
            <a:r>
              <a:rPr lang="id-ID" dirty="0"/>
              <a:t> </a:t>
            </a:r>
            <a:r>
              <a:rPr lang="id-ID" dirty="0" err="1"/>
              <a:t>reliability</a:t>
            </a:r>
            <a:r>
              <a:rPr lang="id-ID" dirty="0"/>
              <a:t>, </a:t>
            </a:r>
            <a:r>
              <a:rPr lang="id-ID" dirty="0" err="1"/>
              <a:t>with</a:t>
            </a:r>
            <a:r>
              <a:rPr lang="id-ID" dirty="0"/>
              <a:t> minimal </a:t>
            </a:r>
            <a:r>
              <a:rPr lang="id-ID" dirty="0" err="1"/>
              <a:t>false</a:t>
            </a:r>
            <a:r>
              <a:rPr lang="id-ID" dirty="0"/>
              <a:t> </a:t>
            </a:r>
            <a:r>
              <a:rPr lang="id-ID" dirty="0" err="1"/>
              <a:t>positives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high</a:t>
            </a:r>
            <a:r>
              <a:rPr lang="id-ID" dirty="0"/>
              <a:t> </a:t>
            </a:r>
            <a:r>
              <a:rPr lang="id-ID" dirty="0" err="1"/>
              <a:t>classification</a:t>
            </a:r>
            <a:r>
              <a:rPr lang="id-ID" dirty="0"/>
              <a:t> </a:t>
            </a:r>
            <a:r>
              <a:rPr lang="id-ID" dirty="0" err="1"/>
              <a:t>accuracy</a:t>
            </a:r>
            <a:r>
              <a:rPr lang="id-ID" dirty="0"/>
              <a:t>.</a:t>
            </a:r>
            <a:endParaRPr lang="ru-GB" dirty="0"/>
          </a:p>
        </p:txBody>
      </p:sp>
    </p:spTree>
    <p:extLst>
      <p:ext uri="{BB962C8B-B14F-4D97-AF65-F5344CB8AC3E}">
        <p14:creationId xmlns:p14="http://schemas.microsoft.com/office/powerpoint/2010/main" val="375906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DFDCE-7241-3E30-CA35-923E1A125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 descr="Изображение выглядит как Астрономический объект, пространство, Космическое пространство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D5E8F419-76A9-0431-1755-2CDAC92A5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200" y="4125685"/>
            <a:ext cx="7772400" cy="2595581"/>
          </a:xfrm>
          <a:prstGeom prst="rect">
            <a:avLst/>
          </a:prstGeom>
        </p:spPr>
      </p:pic>
      <p:pic>
        <p:nvPicPr>
          <p:cNvPr id="6" name="Рисунок 5" descr="Изображение выглядит как Астрономический объект, пространство, Космическое пространство, астрономия&#10;&#10;Автоматически созданное описание">
            <a:extLst>
              <a:ext uri="{FF2B5EF4-FFF2-40B4-BE49-F238E27FC236}">
                <a16:creationId xmlns:a16="http://schemas.microsoft.com/office/drawing/2014/main" id="{5E16DBC4-CCA0-C629-2956-1D4D84E21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200" y="825928"/>
            <a:ext cx="8229600" cy="3130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B83E3-F9EF-9A17-D3CE-07F8E38C4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6734"/>
            <a:ext cx="7772400" cy="930066"/>
          </a:xfrm>
        </p:spPr>
        <p:txBody>
          <a:bodyPr/>
          <a:lstStyle/>
          <a:p>
            <a:pPr algn="ctr"/>
            <a:r>
              <a:rPr lang="en-GB" b="1" dirty="0">
                <a:latin typeface="+mn-lt"/>
              </a:rPr>
              <a:t>Introduction</a:t>
            </a:r>
            <a:endParaRPr b="1" dirty="0">
              <a:latin typeface="+mn-lt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7F15DC64-3779-F4AF-4303-7FFF1F6D37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4964051"/>
              </p:ext>
            </p:extLst>
          </p:nvPr>
        </p:nvGraphicFramePr>
        <p:xfrm>
          <a:off x="457200" y="843535"/>
          <a:ext cx="8229600" cy="3125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39F436-BE99-DE52-5CC5-5BA3C991DBDC}"/>
              </a:ext>
            </a:extLst>
          </p:cNvPr>
          <p:cNvSpPr txBox="1">
            <a:spLocks/>
          </p:cNvSpPr>
          <p:nvPr/>
        </p:nvSpPr>
        <p:spPr>
          <a:xfrm>
            <a:off x="457200" y="4125685"/>
            <a:ext cx="7772400" cy="2595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b="1" dirty="0" err="1"/>
              <a:t>Key</a:t>
            </a:r>
            <a:r>
              <a:rPr lang="id-ID" b="1" dirty="0"/>
              <a:t> </a:t>
            </a:r>
            <a:r>
              <a:rPr lang="id-ID" b="1" dirty="0" err="1"/>
              <a:t>Questions</a:t>
            </a:r>
            <a:r>
              <a:rPr lang="id-ID" b="1" dirty="0"/>
              <a:t> </a:t>
            </a:r>
            <a:r>
              <a:rPr lang="id-ID" b="1" dirty="0" err="1"/>
              <a:t>Explored</a:t>
            </a:r>
            <a:endParaRPr lang="id-ID" dirty="0"/>
          </a:p>
          <a:p>
            <a:pPr>
              <a:buFont typeface="+mj-lt"/>
              <a:buAutoNum type="arabicPeriod"/>
            </a:pPr>
            <a:r>
              <a:rPr lang="id-ID" dirty="0" err="1"/>
              <a:t>How</a:t>
            </a:r>
            <a:r>
              <a:rPr lang="id-ID" dirty="0"/>
              <a:t> </a:t>
            </a:r>
            <a:r>
              <a:rPr lang="id-ID" dirty="0" err="1"/>
              <a:t>do</a:t>
            </a:r>
            <a:r>
              <a:rPr lang="id-ID" dirty="0"/>
              <a:t> </a:t>
            </a:r>
            <a:r>
              <a:rPr lang="id-ID" dirty="0" err="1"/>
              <a:t>payload</a:t>
            </a:r>
            <a:r>
              <a:rPr lang="id-ID" dirty="0"/>
              <a:t> </a:t>
            </a:r>
            <a:r>
              <a:rPr lang="id-ID" dirty="0" err="1"/>
              <a:t>mass</a:t>
            </a:r>
            <a:r>
              <a:rPr lang="id-ID" dirty="0"/>
              <a:t>, orbit </a:t>
            </a:r>
            <a:r>
              <a:rPr lang="id-ID" dirty="0" err="1"/>
              <a:t>type</a:t>
            </a:r>
            <a:r>
              <a:rPr lang="id-ID" dirty="0"/>
              <a:t>,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launch</a:t>
            </a:r>
            <a:r>
              <a:rPr lang="id-ID" dirty="0"/>
              <a:t> </a:t>
            </a:r>
            <a:r>
              <a:rPr lang="id-ID" dirty="0" err="1"/>
              <a:t>site</a:t>
            </a:r>
            <a:r>
              <a:rPr lang="id-ID" dirty="0"/>
              <a:t> </a:t>
            </a:r>
            <a:r>
              <a:rPr lang="id-ID" dirty="0" err="1"/>
              <a:t>affect</a:t>
            </a:r>
            <a:r>
              <a:rPr lang="id-ID" dirty="0"/>
              <a:t> </a:t>
            </a:r>
            <a:r>
              <a:rPr lang="id-ID" dirty="0" err="1"/>
              <a:t>the</a:t>
            </a:r>
            <a:r>
              <a:rPr lang="id-ID" dirty="0"/>
              <a:t> </a:t>
            </a:r>
            <a:r>
              <a:rPr lang="id-ID" dirty="0" err="1"/>
              <a:t>likelihood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</a:t>
            </a:r>
            <a:r>
              <a:rPr lang="id-ID" dirty="0" err="1"/>
              <a:t>a</a:t>
            </a:r>
            <a:r>
              <a:rPr lang="id-ID" dirty="0"/>
              <a:t> </a:t>
            </a:r>
            <a:r>
              <a:rPr lang="id-ID" dirty="0" err="1"/>
              <a:t>successful</a:t>
            </a:r>
            <a:r>
              <a:rPr lang="id-ID" dirty="0"/>
              <a:t> </a:t>
            </a:r>
            <a:r>
              <a:rPr lang="id-ID" dirty="0" err="1"/>
              <a:t>landing</a:t>
            </a:r>
            <a:r>
              <a:rPr lang="id-ID" dirty="0"/>
              <a:t>?</a:t>
            </a:r>
          </a:p>
          <a:p>
            <a:pPr>
              <a:buFont typeface="+mj-lt"/>
              <a:buAutoNum type="arabicPeriod"/>
            </a:pPr>
            <a:r>
              <a:rPr lang="id-ID" dirty="0"/>
              <a:t>Can </a:t>
            </a:r>
            <a:r>
              <a:rPr lang="id-ID" dirty="0" err="1"/>
              <a:t>trends</a:t>
            </a:r>
            <a:r>
              <a:rPr lang="id-ID" dirty="0"/>
              <a:t> in </a:t>
            </a:r>
            <a:r>
              <a:rPr lang="id-ID" dirty="0" err="1"/>
              <a:t>historical</a:t>
            </a:r>
            <a:r>
              <a:rPr lang="id-ID" dirty="0"/>
              <a:t> data </a:t>
            </a:r>
            <a:r>
              <a:rPr lang="id-ID" dirty="0" err="1"/>
              <a:t>reveal</a:t>
            </a:r>
            <a:r>
              <a:rPr lang="id-ID" dirty="0"/>
              <a:t> </a:t>
            </a:r>
            <a:r>
              <a:rPr lang="id-ID" dirty="0" err="1"/>
              <a:t>improvements</a:t>
            </a:r>
            <a:r>
              <a:rPr lang="id-ID" dirty="0"/>
              <a:t> in </a:t>
            </a:r>
            <a:r>
              <a:rPr lang="id-ID" dirty="0" err="1"/>
              <a:t>landing</a:t>
            </a:r>
            <a:r>
              <a:rPr lang="id-ID" dirty="0"/>
              <a:t> </a:t>
            </a:r>
            <a:r>
              <a:rPr lang="id-ID" dirty="0" err="1"/>
              <a:t>success</a:t>
            </a:r>
            <a:r>
              <a:rPr lang="id-ID" dirty="0"/>
              <a:t> </a:t>
            </a:r>
            <a:r>
              <a:rPr lang="id-ID" dirty="0" err="1"/>
              <a:t>rates</a:t>
            </a:r>
            <a:r>
              <a:rPr lang="id-ID" dirty="0"/>
              <a:t> over </a:t>
            </a:r>
            <a:r>
              <a:rPr lang="id-ID" dirty="0" err="1"/>
              <a:t>time</a:t>
            </a:r>
            <a:r>
              <a:rPr lang="id-ID" dirty="0"/>
              <a:t>?</a:t>
            </a:r>
          </a:p>
          <a:p>
            <a:pPr>
              <a:buFont typeface="+mj-lt"/>
              <a:buAutoNum type="arabicPeriod"/>
            </a:pPr>
            <a:r>
              <a:rPr lang="id-ID" dirty="0" err="1"/>
              <a:t>Which</a:t>
            </a:r>
            <a:r>
              <a:rPr lang="id-ID" dirty="0"/>
              <a:t> </a:t>
            </a:r>
            <a:r>
              <a:rPr lang="id-ID" dirty="0" err="1"/>
              <a:t>machine</a:t>
            </a:r>
            <a:r>
              <a:rPr lang="id-ID" dirty="0"/>
              <a:t> </a:t>
            </a:r>
            <a:r>
              <a:rPr lang="id-ID" dirty="0" err="1"/>
              <a:t>learning</a:t>
            </a:r>
            <a:r>
              <a:rPr lang="id-ID" dirty="0"/>
              <a:t> </a:t>
            </a:r>
            <a:r>
              <a:rPr lang="id-ID" dirty="0" err="1"/>
              <a:t>algorithm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best</a:t>
            </a:r>
            <a:r>
              <a:rPr lang="id-ID" dirty="0"/>
              <a:t> </a:t>
            </a:r>
            <a:r>
              <a:rPr lang="id-ID" dirty="0" err="1"/>
              <a:t>suited</a:t>
            </a:r>
            <a:r>
              <a:rPr lang="id-ID" dirty="0"/>
              <a:t> </a:t>
            </a:r>
            <a:r>
              <a:rPr lang="id-ID" dirty="0" err="1"/>
              <a:t>for</a:t>
            </a:r>
            <a:r>
              <a:rPr lang="id-ID" dirty="0"/>
              <a:t> </a:t>
            </a:r>
            <a:r>
              <a:rPr lang="id-ID" dirty="0" err="1"/>
              <a:t>predicting</a:t>
            </a:r>
            <a:r>
              <a:rPr lang="id-ID" dirty="0"/>
              <a:t> </a:t>
            </a:r>
            <a:r>
              <a:rPr lang="id-ID" dirty="0" err="1"/>
              <a:t>first-stage</a:t>
            </a:r>
            <a:r>
              <a:rPr lang="id-ID" dirty="0"/>
              <a:t> </a:t>
            </a:r>
            <a:r>
              <a:rPr lang="id-ID" dirty="0" err="1"/>
              <a:t>landing</a:t>
            </a:r>
            <a:r>
              <a:rPr lang="id-ID" dirty="0"/>
              <a:t> </a:t>
            </a:r>
            <a:r>
              <a:rPr lang="id-ID" dirty="0" err="1"/>
              <a:t>outcomes</a:t>
            </a:r>
            <a:r>
              <a:rPr lang="id-ID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98185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9A72E3B-A9E1-44F1-9CF7-CEA48A61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739E1D3-1485-6801-EF48-2744ACEC4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65" y="139701"/>
            <a:ext cx="4607567" cy="49529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800" cap="all" dirty="0">
                <a:latin typeface="+mn-lt"/>
              </a:rPr>
              <a:t>Conclusion</a:t>
            </a:r>
          </a:p>
        </p:txBody>
      </p:sp>
      <p:pic>
        <p:nvPicPr>
          <p:cNvPr id="22" name="Рисунок 21" descr="Изображение выглядит как небо, транспорт, на открытом воздухе, ракета&#10;&#10;Автоматически созданное описание">
            <a:extLst>
              <a:ext uri="{FF2B5EF4-FFF2-40B4-BE49-F238E27FC236}">
                <a16:creationId xmlns:a16="http://schemas.microsoft.com/office/drawing/2014/main" id="{62A254C1-29A0-008E-0F7F-E8D4C8519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8559" r="3" b="3"/>
          <a:stretch/>
        </p:blipFill>
        <p:spPr>
          <a:xfrm>
            <a:off x="5506938" y="3863104"/>
            <a:ext cx="3636388" cy="29915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5096178" y="3591851"/>
            <a:ext cx="4007372" cy="3482611"/>
            <a:chOff x="5281603" y="104899"/>
            <a:chExt cx="6910397" cy="6005491"/>
          </a:xfrm>
        </p:grpSpPr>
        <p:sp>
          <p:nvSpPr>
            <p:cNvPr id="32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5030775" y="-510936"/>
            <a:ext cx="4273734" cy="3714094"/>
            <a:chOff x="5281603" y="104899"/>
            <a:chExt cx="6910397" cy="6005491"/>
          </a:xfrm>
        </p:grpSpPr>
        <p:sp>
          <p:nvSpPr>
            <p:cNvPr id="114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Рисунок 23" descr="Изображение выглядит как транспорт, спутник, космический корабль,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2AA7745A-18E9-B2C3-7164-4066EFF935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0106" r="9839" b="-1"/>
          <a:stretch/>
        </p:blipFill>
        <p:spPr>
          <a:xfrm>
            <a:off x="5547751" y="3297"/>
            <a:ext cx="3593506" cy="2996314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graphicFrame>
        <p:nvGraphicFramePr>
          <p:cNvPr id="6" name="Вертикальный текст 2">
            <a:extLst>
              <a:ext uri="{FF2B5EF4-FFF2-40B4-BE49-F238E27FC236}">
                <a16:creationId xmlns:a16="http://schemas.microsoft.com/office/drawing/2014/main" id="{06D010AD-72A4-1CD4-A4E3-58D152500D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4539061"/>
              </p:ext>
            </p:extLst>
          </p:nvPr>
        </p:nvGraphicFramePr>
        <p:xfrm>
          <a:off x="116944" y="654337"/>
          <a:ext cx="6142342" cy="6200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86244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DD45D-A825-C8E5-1128-B5625A96B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Изображение выглядит как пространство, Космическое пространство, Вселенная, Астрономически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C3517534-E669-5F0C-55A5-A08825A6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70713" y="762000"/>
            <a:ext cx="3951515" cy="6096001"/>
          </a:xfrm>
          <a:prstGeom prst="rect">
            <a:avLst/>
          </a:prstGeom>
        </p:spPr>
      </p:pic>
      <p:pic>
        <p:nvPicPr>
          <p:cNvPr id="7" name="Рисунок 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8CA7FB78-E8BF-A460-EAEE-CD0AFA396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15781"/>
            <a:ext cx="9144000" cy="8504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A05AAD-C1B0-95BB-547A-1FAB70FB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0549"/>
            <a:ext cx="7772400" cy="923330"/>
          </a:xfrm>
        </p:spPr>
        <p:txBody>
          <a:bodyPr>
            <a:normAutofit/>
          </a:bodyPr>
          <a:lstStyle/>
          <a:p>
            <a:r>
              <a:rPr lang="id-ID" b="1" dirty="0" err="1">
                <a:latin typeface="+mn-lt"/>
              </a:rPr>
              <a:t>Appendix</a:t>
            </a:r>
            <a:endParaRPr b="1" dirty="0">
              <a:latin typeface="+mn-lt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9CE761A-0E58-BC36-3D26-697A215BC369}"/>
              </a:ext>
            </a:extLst>
          </p:cNvPr>
          <p:cNvSpPr/>
          <p:nvPr/>
        </p:nvSpPr>
        <p:spPr>
          <a:xfrm>
            <a:off x="38100" y="15781"/>
            <a:ext cx="9067800" cy="850446"/>
          </a:xfrm>
          <a:prstGeom prst="rect">
            <a:avLst/>
          </a:prstGeom>
          <a:solidFill>
            <a:schemeClr val="bg1">
              <a:alpha val="54092"/>
            </a:schemeClr>
          </a:solidFill>
          <a:ln>
            <a:solidFill>
              <a:schemeClr val="dk1">
                <a:shade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 dirty="0"/>
          </a:p>
        </p:txBody>
      </p:sp>
      <p:sp>
        <p:nvSpPr>
          <p:cNvPr id="3" name="Прямоугольник с двумя скругленными противолежащими углами 2">
            <a:extLst>
              <a:ext uri="{FF2B5EF4-FFF2-40B4-BE49-F238E27FC236}">
                <a16:creationId xmlns:a16="http://schemas.microsoft.com/office/drawing/2014/main" id="{D7B759D4-3255-8039-6B4D-44698412A02F}"/>
              </a:ext>
            </a:extLst>
          </p:cNvPr>
          <p:cNvSpPr/>
          <p:nvPr/>
        </p:nvSpPr>
        <p:spPr>
          <a:xfrm>
            <a:off x="1012372" y="875253"/>
            <a:ext cx="7315199" cy="3636921"/>
          </a:xfrm>
          <a:prstGeom prst="round2DiagRect">
            <a:avLst/>
          </a:prstGeom>
          <a:gradFill>
            <a:gsLst>
              <a:gs pos="0">
                <a:schemeClr val="accent1">
                  <a:hueOff val="0"/>
                  <a:satOff val="0"/>
                  <a:lumOff val="0"/>
                  <a:tint val="98000"/>
                  <a:lumMod val="100000"/>
                  <a:alpha val="60000"/>
                </a:schemeClr>
              </a:gs>
              <a:gs pos="100000">
                <a:srgbClr val="7030A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d-ID" sz="1400" b="1" dirty="0">
                <a:solidFill>
                  <a:schemeClr val="tx1"/>
                </a:solidFill>
              </a:rPr>
              <a:t>Resources </a:t>
            </a:r>
            <a:r>
              <a:rPr lang="id-ID" sz="1400" b="1" dirty="0" err="1">
                <a:solidFill>
                  <a:schemeClr val="tx1"/>
                </a:solidFill>
              </a:rPr>
              <a:t>Used</a:t>
            </a:r>
            <a:r>
              <a:rPr lang="id-ID" sz="1400" b="1" dirty="0">
                <a:solidFill>
                  <a:schemeClr val="tx1"/>
                </a:solidFill>
              </a:rPr>
              <a:t> in </a:t>
            </a:r>
            <a:r>
              <a:rPr lang="id-ID" sz="1400" b="1" dirty="0" err="1">
                <a:solidFill>
                  <a:schemeClr val="tx1"/>
                </a:solidFill>
              </a:rPr>
              <a:t>the</a:t>
            </a:r>
            <a:r>
              <a:rPr lang="id-ID" sz="1400" b="1" dirty="0">
                <a:solidFill>
                  <a:schemeClr val="tx1"/>
                </a:solidFill>
              </a:rPr>
              <a:t> Project</a:t>
            </a:r>
          </a:p>
          <a:p>
            <a:pPr>
              <a:buFont typeface="+mj-lt"/>
              <a:buAutoNum type="arabicPeriod"/>
            </a:pPr>
            <a:r>
              <a:rPr lang="id-ID" sz="1400" b="1" dirty="0" err="1">
                <a:solidFill>
                  <a:schemeClr val="tx1"/>
                </a:solidFill>
              </a:rPr>
              <a:t>SpaceX</a:t>
            </a:r>
            <a:r>
              <a:rPr lang="id-ID" sz="1400" b="1" dirty="0">
                <a:solidFill>
                  <a:schemeClr val="tx1"/>
                </a:solidFill>
              </a:rPr>
              <a:t> </a:t>
            </a:r>
            <a:r>
              <a:rPr lang="id-ID" sz="1400" b="1" dirty="0" err="1">
                <a:solidFill>
                  <a:schemeClr val="tx1"/>
                </a:solidFill>
              </a:rPr>
              <a:t>Official</a:t>
            </a:r>
            <a:r>
              <a:rPr lang="id-ID" sz="1400" b="1" dirty="0">
                <a:solidFill>
                  <a:schemeClr val="tx1"/>
                </a:solidFill>
              </a:rPr>
              <a:t> </a:t>
            </a:r>
            <a:r>
              <a:rPr lang="id-ID" sz="1400" b="1" dirty="0" err="1">
                <a:solidFill>
                  <a:schemeClr val="tx1"/>
                </a:solidFill>
              </a:rPr>
              <a:t>Website</a:t>
            </a:r>
            <a:r>
              <a:rPr lang="id-ID" sz="1400" dirty="0">
                <a:solidFill>
                  <a:schemeClr val="tx1"/>
                </a:solidFill>
              </a:rPr>
              <a:t>:</a:t>
            </a:r>
            <a:br>
              <a:rPr lang="id-ID" sz="1400" dirty="0">
                <a:solidFill>
                  <a:schemeClr val="tx1"/>
                </a:solidFill>
              </a:rPr>
            </a:br>
            <a:r>
              <a:rPr lang="id-ID" sz="14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https://www.spacex.com</a:t>
            </a:r>
            <a:br>
              <a:rPr lang="id-ID" sz="1400" dirty="0">
                <a:solidFill>
                  <a:schemeClr val="tx1"/>
                </a:solidFill>
              </a:rPr>
            </a:br>
            <a:r>
              <a:rPr lang="id-ID" sz="1400" dirty="0">
                <a:solidFill>
                  <a:schemeClr val="tx1"/>
                </a:solidFill>
              </a:rPr>
              <a:t>For </a:t>
            </a:r>
            <a:r>
              <a:rPr lang="id-ID" sz="1400" dirty="0" err="1">
                <a:solidFill>
                  <a:schemeClr val="tx1"/>
                </a:solidFill>
              </a:rPr>
              <a:t>understanding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SpaceX’s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mission</a:t>
            </a:r>
            <a:r>
              <a:rPr lang="id-ID" sz="1400" dirty="0">
                <a:solidFill>
                  <a:schemeClr val="tx1"/>
                </a:solidFill>
              </a:rPr>
              <a:t>, </a:t>
            </a:r>
            <a:r>
              <a:rPr lang="id-ID" sz="1400" dirty="0" err="1">
                <a:solidFill>
                  <a:schemeClr val="tx1"/>
                </a:solidFill>
              </a:rPr>
              <a:t>launches</a:t>
            </a:r>
            <a:r>
              <a:rPr lang="id-ID" sz="1400" dirty="0">
                <a:solidFill>
                  <a:schemeClr val="tx1"/>
                </a:solidFill>
              </a:rPr>
              <a:t>, </a:t>
            </a:r>
            <a:r>
              <a:rPr lang="id-ID" sz="1400" dirty="0" err="1">
                <a:solidFill>
                  <a:schemeClr val="tx1"/>
                </a:solidFill>
              </a:rPr>
              <a:t>and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reusability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efforts</a:t>
            </a:r>
            <a:r>
              <a:rPr lang="id-ID" sz="14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id-ID" sz="1400" b="1" dirty="0" err="1">
                <a:solidFill>
                  <a:schemeClr val="tx1"/>
                </a:solidFill>
              </a:rPr>
              <a:t>Dataset</a:t>
            </a:r>
            <a:r>
              <a:rPr lang="id-ID" sz="1400" b="1" dirty="0">
                <a:solidFill>
                  <a:schemeClr val="tx1"/>
                </a:solidFill>
              </a:rPr>
              <a:t> </a:t>
            </a:r>
            <a:r>
              <a:rPr lang="id-ID" sz="1400" b="1" dirty="0" err="1">
                <a:solidFill>
                  <a:schemeClr val="tx1"/>
                </a:solidFill>
              </a:rPr>
              <a:t>Sources</a:t>
            </a:r>
            <a:r>
              <a:rPr lang="id-ID" sz="1400" dirty="0">
                <a:solidFill>
                  <a:schemeClr val="tx1"/>
                </a:solidFill>
              </a:rPr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id-ID" sz="1400" dirty="0" err="1">
                <a:solidFill>
                  <a:schemeClr val="tx1"/>
                </a:solidFill>
              </a:rPr>
              <a:t>Launch</a:t>
            </a:r>
            <a:r>
              <a:rPr lang="id-ID" sz="1400" dirty="0">
                <a:solidFill>
                  <a:schemeClr val="tx1"/>
                </a:solidFill>
              </a:rPr>
              <a:t> Data:</a:t>
            </a:r>
            <a:br>
              <a:rPr lang="id-ID" sz="1400" dirty="0">
                <a:solidFill>
                  <a:schemeClr val="tx1"/>
                </a:solidFill>
              </a:rPr>
            </a:br>
            <a:r>
              <a:rPr lang="id-ID" sz="1400" dirty="0" err="1">
                <a:solidFill>
                  <a:schemeClr val="tx1"/>
                </a:solidFill>
              </a:rPr>
              <a:t>SpaceX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Launch</a:t>
            </a:r>
            <a:r>
              <a:rPr lang="id-ID" sz="1400" dirty="0">
                <a:solidFill>
                  <a:schemeClr val="tx1"/>
                </a:solidFill>
              </a:rPr>
              <a:t> Data </a:t>
            </a:r>
            <a:r>
              <a:rPr lang="id-ID" sz="1400" dirty="0" err="1">
                <a:solidFill>
                  <a:schemeClr val="tx1"/>
                </a:solidFill>
              </a:rPr>
              <a:t>on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Kaggle</a:t>
            </a:r>
            <a:br>
              <a:rPr lang="id-ID" sz="1400" dirty="0">
                <a:solidFill>
                  <a:schemeClr val="tx1"/>
                </a:solidFill>
              </a:rPr>
            </a:br>
            <a:r>
              <a:rPr lang="id-ID" sz="1400" dirty="0">
                <a:solidFill>
                  <a:schemeClr val="tx1"/>
                </a:solidFill>
              </a:rPr>
              <a:t>(</a:t>
            </a:r>
            <a:r>
              <a:rPr lang="id-ID" sz="1400" dirty="0" err="1">
                <a:solidFill>
                  <a:schemeClr val="tx1"/>
                </a:solidFill>
              </a:rPr>
              <a:t>or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the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exact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link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if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provided</a:t>
            </a:r>
            <a:r>
              <a:rPr lang="id-ID" sz="1400" dirty="0">
                <a:solidFill>
                  <a:schemeClr val="tx1"/>
                </a:solidFill>
              </a:rPr>
              <a:t> in </a:t>
            </a:r>
            <a:r>
              <a:rPr lang="id-ID" sz="1400" dirty="0" err="1">
                <a:solidFill>
                  <a:schemeClr val="tx1"/>
                </a:solidFill>
              </a:rPr>
              <a:t>your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project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source</a:t>
            </a:r>
            <a:r>
              <a:rPr lang="id-ID" sz="1400" dirty="0">
                <a:solidFill>
                  <a:schemeClr val="tx1"/>
                </a:solidFill>
              </a:rPr>
              <a:t>).</a:t>
            </a:r>
          </a:p>
          <a:p>
            <a:pPr marL="742950" lvl="1" indent="-285750">
              <a:buFont typeface="+mj-lt"/>
              <a:buAutoNum type="arabicPeriod"/>
            </a:pPr>
            <a:r>
              <a:rPr lang="id-ID" sz="1400" dirty="0" err="1">
                <a:solidFill>
                  <a:schemeClr val="tx1"/>
                </a:solidFill>
              </a:rPr>
              <a:t>Supplementary</a:t>
            </a:r>
            <a:r>
              <a:rPr lang="id-ID" sz="1400" dirty="0">
                <a:solidFill>
                  <a:schemeClr val="tx1"/>
                </a:solidFill>
              </a:rPr>
              <a:t> Data:</a:t>
            </a:r>
            <a:br>
              <a:rPr lang="id-ID" sz="1400" dirty="0">
                <a:solidFill>
                  <a:schemeClr val="tx1"/>
                </a:solidFill>
              </a:rPr>
            </a:br>
            <a:r>
              <a:rPr lang="id-ID" sz="14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 Skills Network Datasets</a:t>
            </a:r>
            <a:endParaRPr lang="id-ID" sz="1400" dirty="0">
              <a:solidFill>
                <a:schemeClr val="tx1"/>
              </a:solidFill>
            </a:endParaRPr>
          </a:p>
          <a:p>
            <a:pPr>
              <a:buFont typeface="+mj-lt"/>
              <a:buAutoNum type="arabicPeriod"/>
            </a:pPr>
            <a:r>
              <a:rPr lang="id-ID" sz="1400" b="1" dirty="0" err="1">
                <a:solidFill>
                  <a:schemeClr val="tx1"/>
                </a:solidFill>
              </a:rPr>
              <a:t>Dash</a:t>
            </a:r>
            <a:r>
              <a:rPr lang="id-ID" sz="1400" b="1" dirty="0">
                <a:solidFill>
                  <a:schemeClr val="tx1"/>
                </a:solidFill>
              </a:rPr>
              <a:t> </a:t>
            </a:r>
            <a:r>
              <a:rPr lang="id-ID" sz="1400" b="1" dirty="0" err="1">
                <a:solidFill>
                  <a:schemeClr val="tx1"/>
                </a:solidFill>
              </a:rPr>
              <a:t>and</a:t>
            </a:r>
            <a:r>
              <a:rPr lang="id-ID" sz="1400" b="1" dirty="0">
                <a:solidFill>
                  <a:schemeClr val="tx1"/>
                </a:solidFill>
              </a:rPr>
              <a:t> </a:t>
            </a:r>
            <a:r>
              <a:rPr lang="id-ID" sz="1400" b="1" dirty="0" err="1">
                <a:solidFill>
                  <a:schemeClr val="tx1"/>
                </a:solidFill>
              </a:rPr>
              <a:t>Plotly</a:t>
            </a:r>
            <a:r>
              <a:rPr lang="id-ID" sz="1400" b="1" dirty="0">
                <a:solidFill>
                  <a:schemeClr val="tx1"/>
                </a:solidFill>
              </a:rPr>
              <a:t> </a:t>
            </a:r>
            <a:r>
              <a:rPr lang="id-ID" sz="1400" b="1" dirty="0" err="1">
                <a:solidFill>
                  <a:schemeClr val="tx1"/>
                </a:solidFill>
              </a:rPr>
              <a:t>for</a:t>
            </a:r>
            <a:r>
              <a:rPr lang="id-ID" sz="1400" b="1" dirty="0">
                <a:solidFill>
                  <a:schemeClr val="tx1"/>
                </a:solidFill>
              </a:rPr>
              <a:t> </a:t>
            </a:r>
            <a:r>
              <a:rPr lang="id-ID" sz="1400" b="1" dirty="0" err="1">
                <a:solidFill>
                  <a:schemeClr val="tx1"/>
                </a:solidFill>
              </a:rPr>
              <a:t>Visualization</a:t>
            </a:r>
            <a:r>
              <a:rPr lang="id-ID" sz="1400" dirty="0">
                <a:solidFill>
                  <a:schemeClr val="tx1"/>
                </a:solidFill>
              </a:rPr>
              <a:t>:</a:t>
            </a:r>
            <a:br>
              <a:rPr lang="id-ID" sz="1400" dirty="0">
                <a:solidFill>
                  <a:schemeClr val="tx1"/>
                </a:solidFill>
              </a:rPr>
            </a:br>
            <a:r>
              <a:rPr lang="id-ID" sz="1400" dirty="0" err="1">
                <a:solidFill>
                  <a:schemeClr val="tx1"/>
                </a:solidFill>
              </a:rPr>
              <a:t>https</a:t>
            </a:r>
            <a:r>
              <a:rPr lang="id-ID" sz="1400" dirty="0">
                <a:solidFill>
                  <a:schemeClr val="tx1"/>
                </a:solidFill>
              </a:rPr>
              <a:t>://</a:t>
            </a:r>
            <a:r>
              <a:rPr lang="id-ID" sz="1400" dirty="0" err="1">
                <a:solidFill>
                  <a:schemeClr val="tx1"/>
                </a:solidFill>
              </a:rPr>
              <a:t>dash.plotly.com</a:t>
            </a:r>
            <a:br>
              <a:rPr lang="id-ID" sz="1400" dirty="0">
                <a:solidFill>
                  <a:schemeClr val="tx1"/>
                </a:solidFill>
              </a:rPr>
            </a:br>
            <a:r>
              <a:rPr lang="id-ID" sz="1400" dirty="0" err="1">
                <a:solidFill>
                  <a:schemeClr val="tx1"/>
                </a:solidFill>
              </a:rPr>
              <a:t>Guide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to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interactive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dashboards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used</a:t>
            </a:r>
            <a:r>
              <a:rPr lang="id-ID" sz="1400" dirty="0">
                <a:solidFill>
                  <a:schemeClr val="tx1"/>
                </a:solidFill>
              </a:rPr>
              <a:t> in </a:t>
            </a:r>
            <a:r>
              <a:rPr lang="id-ID" sz="1400" dirty="0" err="1">
                <a:solidFill>
                  <a:schemeClr val="tx1"/>
                </a:solidFill>
              </a:rPr>
              <a:t>the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project</a:t>
            </a:r>
            <a:r>
              <a:rPr lang="id-ID" sz="1400" dirty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id-ID" sz="1400" b="1" dirty="0" err="1">
                <a:solidFill>
                  <a:schemeClr val="tx1"/>
                </a:solidFill>
              </a:rPr>
              <a:t>Scikit-learn</a:t>
            </a:r>
            <a:r>
              <a:rPr lang="id-ID" sz="1400" b="1" dirty="0">
                <a:solidFill>
                  <a:schemeClr val="tx1"/>
                </a:solidFill>
              </a:rPr>
              <a:t> </a:t>
            </a:r>
            <a:r>
              <a:rPr lang="id-ID" sz="1400" b="1" dirty="0" err="1">
                <a:solidFill>
                  <a:schemeClr val="tx1"/>
                </a:solidFill>
              </a:rPr>
              <a:t>Documentation</a:t>
            </a:r>
            <a:r>
              <a:rPr lang="id-ID" sz="1400" dirty="0">
                <a:solidFill>
                  <a:schemeClr val="tx1"/>
                </a:solidFill>
              </a:rPr>
              <a:t>:</a:t>
            </a:r>
            <a:br>
              <a:rPr lang="id-ID" sz="1400" dirty="0">
                <a:solidFill>
                  <a:schemeClr val="tx1"/>
                </a:solidFill>
              </a:rPr>
            </a:br>
            <a:r>
              <a:rPr lang="id-ID" sz="1400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</a:t>
            </a:r>
            <a:br>
              <a:rPr lang="id-ID" sz="1400" dirty="0">
                <a:solidFill>
                  <a:schemeClr val="tx1"/>
                </a:solidFill>
              </a:rPr>
            </a:br>
            <a:r>
              <a:rPr lang="id-ID" sz="1400" dirty="0">
                <a:solidFill>
                  <a:schemeClr val="tx1"/>
                </a:solidFill>
              </a:rPr>
              <a:t>For </a:t>
            </a:r>
            <a:r>
              <a:rPr lang="id-ID" sz="1400" dirty="0" err="1">
                <a:solidFill>
                  <a:schemeClr val="tx1"/>
                </a:solidFill>
              </a:rPr>
              <a:t>information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on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GridSearchCV</a:t>
            </a:r>
            <a:r>
              <a:rPr lang="id-ID" sz="1400" dirty="0">
                <a:solidFill>
                  <a:schemeClr val="tx1"/>
                </a:solidFill>
              </a:rPr>
              <a:t>, </a:t>
            </a:r>
            <a:r>
              <a:rPr lang="id-ID" sz="1400" dirty="0" err="1">
                <a:solidFill>
                  <a:schemeClr val="tx1"/>
                </a:solidFill>
              </a:rPr>
              <a:t>hyperparameter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tuning</a:t>
            </a:r>
            <a:r>
              <a:rPr lang="id-ID" sz="1400" dirty="0">
                <a:solidFill>
                  <a:schemeClr val="tx1"/>
                </a:solidFill>
              </a:rPr>
              <a:t>, </a:t>
            </a:r>
            <a:r>
              <a:rPr lang="id-ID" sz="1400" dirty="0" err="1">
                <a:solidFill>
                  <a:schemeClr val="tx1"/>
                </a:solidFill>
              </a:rPr>
              <a:t>and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classification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 err="1">
                <a:solidFill>
                  <a:schemeClr val="tx1"/>
                </a:solidFill>
              </a:rPr>
              <a:t>algorithms</a:t>
            </a:r>
            <a:r>
              <a:rPr lang="id-ID" sz="1200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2DE80E1B-E328-D596-E9F6-6D96CB9D2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5784241"/>
              </p:ext>
            </p:extLst>
          </p:nvPr>
        </p:nvGraphicFramePr>
        <p:xfrm>
          <a:off x="315685" y="4883602"/>
          <a:ext cx="3069771" cy="1687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6" name="Схема 15">
            <a:extLst>
              <a:ext uri="{FF2B5EF4-FFF2-40B4-BE49-F238E27FC236}">
                <a16:creationId xmlns:a16="http://schemas.microsoft.com/office/drawing/2014/main" id="{E5B69D3E-F2E6-58E9-D957-7C93E001A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097504"/>
              </p:ext>
            </p:extLst>
          </p:nvPr>
        </p:nvGraphicFramePr>
        <p:xfrm>
          <a:off x="5148942" y="4655002"/>
          <a:ext cx="3951515" cy="2144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42600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1D47C2AB-F0C8-DAE8-C8F2-44D66FCD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571" y="31294"/>
            <a:ext cx="9108856" cy="837053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BAE163-0A51-1D01-955E-F407205642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7931149"/>
              </p:ext>
            </p:extLst>
          </p:nvPr>
        </p:nvGraphicFramePr>
        <p:xfrm>
          <a:off x="522514" y="2098526"/>
          <a:ext cx="7772400" cy="451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E5D2D2F-7D28-86A1-C958-4A83116E00E2}"/>
              </a:ext>
            </a:extLst>
          </p:cNvPr>
          <p:cNvSpPr/>
          <p:nvPr/>
        </p:nvSpPr>
        <p:spPr>
          <a:xfrm>
            <a:off x="17569" y="23965"/>
            <a:ext cx="9108857" cy="903513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51D06D8-15FD-2C74-1B58-46A04BCE52D9}"/>
              </a:ext>
            </a:extLst>
          </p:cNvPr>
          <p:cNvSpPr/>
          <p:nvPr/>
        </p:nvSpPr>
        <p:spPr>
          <a:xfrm>
            <a:off x="2454728" y="1067291"/>
            <a:ext cx="3907971" cy="598714"/>
          </a:xfrm>
          <a:prstGeom prst="roundRect">
            <a:avLst/>
          </a:prstGeom>
          <a:gradFill rotWithShape="0">
            <a:gsLst>
              <a:gs pos="0">
                <a:srgbClr val="7030A0"/>
              </a:gs>
              <a:gs pos="100000">
                <a:srgbClr val="AC3EC1">
                  <a:hueOff val="0"/>
                  <a:satOff val="0"/>
                  <a:lumOff val="0"/>
                  <a:alphaOff val="0"/>
                  <a:shade val="88000"/>
                  <a:lumMod val="88000"/>
                </a:srgbClr>
              </a:gs>
            </a:gsLst>
            <a:lin ang="5400000" scaled="1"/>
          </a:gradFill>
          <a:ln>
            <a:noFill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7500000"/>
            </a:lightRig>
          </a:scene3d>
          <a:sp3d prstMaterial="plastic">
            <a:bevelT w="127000" h="25400" prst="relaxedInset"/>
          </a:sp3d>
        </p:spPr>
        <p:txBody>
          <a:bodyPr spcFirstLastPara="0" vert="horz" wrap="square" lIns="205645" tIns="0" rIns="205645" bIns="0" numCol="1" spcCol="1270" anchor="ctr" anchorCtr="0">
            <a:noAutofit/>
          </a:bodyPr>
          <a:lstStyle/>
          <a:p>
            <a:pPr algn="ctr"/>
            <a:r>
              <a:rPr lang="id-ID" b="1"/>
              <a:t>Data Collection Methods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468" y="1614172"/>
            <a:ext cx="8567057" cy="850446"/>
          </a:xfrm>
        </p:spPr>
        <p:txBody>
          <a:bodyPr/>
          <a:lstStyle/>
          <a:p>
            <a:pPr algn="ctr"/>
            <a:r>
              <a:rPr lang="id-ID" b="1" dirty="0">
                <a:latin typeface="+mn-lt"/>
              </a:rPr>
              <a:t>Data </a:t>
            </a:r>
            <a:r>
              <a:rPr lang="id-ID" b="1" dirty="0" err="1">
                <a:latin typeface="+mn-lt"/>
              </a:rPr>
              <a:t>Collection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and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Processing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Methodology</a:t>
            </a:r>
            <a:endParaRPr lang="id-ID" b="1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5074-908C-341B-569D-4A3E3ACE2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F2FDE86A-B2CF-AFF4-0E50-E093D1719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571" y="31294"/>
            <a:ext cx="9108856" cy="83705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BDD9660E-7EA9-489B-C8A7-9A637A251E33}"/>
              </a:ext>
            </a:extLst>
          </p:cNvPr>
          <p:cNvSpPr/>
          <p:nvPr/>
        </p:nvSpPr>
        <p:spPr>
          <a:xfrm>
            <a:off x="17569" y="23965"/>
            <a:ext cx="9108857" cy="903513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BD44A5-B1E5-F7B8-0622-3A1EFAA97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71" y="206828"/>
            <a:ext cx="8567057" cy="859971"/>
          </a:xfrm>
        </p:spPr>
        <p:txBody>
          <a:bodyPr/>
          <a:lstStyle/>
          <a:p>
            <a:pPr algn="ctr"/>
            <a:r>
              <a:rPr lang="id-ID" b="1" dirty="0">
                <a:latin typeface="+mn-lt"/>
              </a:rPr>
              <a:t>Data </a:t>
            </a:r>
            <a:r>
              <a:rPr lang="id-ID" b="1" dirty="0" err="1">
                <a:latin typeface="+mn-lt"/>
              </a:rPr>
              <a:t>Collection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and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Processing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Methodology</a:t>
            </a:r>
            <a:endParaRPr lang="id-ID" b="1" dirty="0">
              <a:latin typeface="+mn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38E1D0-E3E1-AF45-C738-FA64DD8658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599477"/>
              </p:ext>
            </p:extLst>
          </p:nvPr>
        </p:nvGraphicFramePr>
        <p:xfrm>
          <a:off x="457200" y="1445383"/>
          <a:ext cx="7772400" cy="4247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276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483F-97AA-FEFB-0E52-587DCE3A1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257E9A76-3B75-ED29-8C1F-663699995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571" y="31294"/>
            <a:ext cx="9108856" cy="837053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33F82AA-C0C6-0F4E-A865-0E69DA77CBF1}"/>
              </a:ext>
            </a:extLst>
          </p:cNvPr>
          <p:cNvSpPr/>
          <p:nvPr/>
        </p:nvSpPr>
        <p:spPr>
          <a:xfrm>
            <a:off x="17569" y="23965"/>
            <a:ext cx="9108857" cy="903513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23A96-DA8D-1851-41EB-2D40DB4A0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471" y="206828"/>
            <a:ext cx="8567057" cy="859971"/>
          </a:xfrm>
        </p:spPr>
        <p:txBody>
          <a:bodyPr/>
          <a:lstStyle/>
          <a:p>
            <a:pPr algn="ctr"/>
            <a:r>
              <a:rPr lang="id-ID" b="1" dirty="0">
                <a:latin typeface="+mn-lt"/>
              </a:rPr>
              <a:t>Data </a:t>
            </a:r>
            <a:r>
              <a:rPr lang="id-ID" b="1" dirty="0" err="1">
                <a:latin typeface="+mn-lt"/>
              </a:rPr>
              <a:t>Collection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and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Processing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Methodology</a:t>
            </a:r>
            <a:endParaRPr lang="id-ID" b="1" dirty="0">
              <a:latin typeface="+mn-lt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D2DAEF-2BEB-EDFD-3397-E4E2FE73A6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409573"/>
              </p:ext>
            </p:extLst>
          </p:nvPr>
        </p:nvGraphicFramePr>
        <p:xfrm>
          <a:off x="457200" y="1445383"/>
          <a:ext cx="7772400" cy="4247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152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8BAB98B-353A-3CF7-456E-4F23E261A105}"/>
              </a:ext>
            </a:extLst>
          </p:cNvPr>
          <p:cNvSpPr/>
          <p:nvPr/>
        </p:nvSpPr>
        <p:spPr>
          <a:xfrm>
            <a:off x="17569" y="23965"/>
            <a:ext cx="9108857" cy="1185015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25" y="1669544"/>
            <a:ext cx="7772400" cy="829732"/>
          </a:xfrm>
        </p:spPr>
        <p:txBody>
          <a:bodyPr/>
          <a:lstStyle/>
          <a:p>
            <a:pPr marL="0" indent="0">
              <a:buNone/>
            </a:pPr>
            <a:r>
              <a:rPr lang="id-ID" b="1" dirty="0"/>
              <a:t>1. </a:t>
            </a:r>
            <a:r>
              <a:rPr lang="id-ID" b="1" dirty="0" err="1"/>
              <a:t>Exploratory</a:t>
            </a:r>
            <a:r>
              <a:rPr lang="id-ID" b="1" dirty="0"/>
              <a:t> Data </a:t>
            </a:r>
            <a:r>
              <a:rPr lang="id-ID" b="1" dirty="0" err="1"/>
              <a:t>Analysis</a:t>
            </a:r>
            <a:r>
              <a:rPr lang="id-ID" b="1" dirty="0"/>
              <a:t> (EDA)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48150F2-9D68-2BD0-F97E-C8F791937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1300053"/>
              </p:ext>
            </p:extLst>
          </p:nvPr>
        </p:nvGraphicFramePr>
        <p:xfrm>
          <a:off x="174170" y="2499276"/>
          <a:ext cx="8795657" cy="9470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9D7A0A7A-8330-65C5-35A0-B9BACFAAA5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7037332"/>
              </p:ext>
            </p:extLst>
          </p:nvPr>
        </p:nvGraphicFramePr>
        <p:xfrm>
          <a:off x="174171" y="3446333"/>
          <a:ext cx="8795657" cy="3203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Рисунок 14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40CF635A-C9A4-56AD-AB16-5F969A63BC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7571" y="31294"/>
            <a:ext cx="9108856" cy="1097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99497"/>
            <a:ext cx="8080048" cy="1185015"/>
          </a:xfrm>
        </p:spPr>
        <p:txBody>
          <a:bodyPr/>
          <a:lstStyle/>
          <a:p>
            <a:pPr algn="ctr"/>
            <a:r>
              <a:rPr lang="id-ID" b="1" dirty="0" err="1">
                <a:latin typeface="+mn-lt"/>
              </a:rPr>
              <a:t>Methodology</a:t>
            </a:r>
            <a:r>
              <a:rPr lang="id-ID" b="1" dirty="0">
                <a:latin typeface="+mn-lt"/>
              </a:rPr>
              <a:t>: </a:t>
            </a:r>
            <a:r>
              <a:rPr lang="id-ID" b="1" dirty="0" err="1">
                <a:latin typeface="+mn-lt"/>
              </a:rPr>
              <a:t>Exploratory</a:t>
            </a:r>
            <a:r>
              <a:rPr lang="id-ID" b="1" dirty="0">
                <a:latin typeface="+mn-lt"/>
              </a:rPr>
              <a:t> Data </a:t>
            </a:r>
            <a:r>
              <a:rPr lang="id-ID" b="1" dirty="0" err="1">
                <a:latin typeface="+mn-lt"/>
              </a:rPr>
              <a:t>Analysis</a:t>
            </a:r>
            <a:r>
              <a:rPr lang="id-ID" b="1" dirty="0">
                <a:latin typeface="+mn-lt"/>
              </a:rPr>
              <a:t> (EDA) </a:t>
            </a:r>
            <a:r>
              <a:rPr lang="id-ID" b="1" dirty="0" err="1">
                <a:latin typeface="+mn-lt"/>
              </a:rPr>
              <a:t>and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Interactive</a:t>
            </a:r>
            <a:r>
              <a:rPr lang="id-ID" b="1" dirty="0">
                <a:latin typeface="+mn-lt"/>
              </a:rPr>
              <a:t> Data </a:t>
            </a:r>
            <a:r>
              <a:rPr lang="id-ID" b="1" dirty="0" err="1">
                <a:latin typeface="+mn-lt"/>
              </a:rPr>
              <a:t>Visualization</a:t>
            </a:r>
            <a:endParaRPr b="1" dirty="0">
              <a:latin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DA4E-E012-84EC-03BF-1ADD5EA77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97281E-72A2-62A4-3122-F36AD44A93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17477"/>
              </p:ext>
            </p:extLst>
          </p:nvPr>
        </p:nvGraphicFramePr>
        <p:xfrm>
          <a:off x="457200" y="1578429"/>
          <a:ext cx="8164286" cy="4550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Рисунок 11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DB971791-4DF2-BE21-0F13-6409B2F2F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7571" y="31294"/>
            <a:ext cx="9108856" cy="1097848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BDD68AD-6C2E-3581-8360-A3D525551F15}"/>
              </a:ext>
            </a:extLst>
          </p:cNvPr>
          <p:cNvSpPr/>
          <p:nvPr/>
        </p:nvSpPr>
        <p:spPr>
          <a:xfrm>
            <a:off x="17569" y="23965"/>
            <a:ext cx="9108857" cy="1185015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B483D-6D60-ABBF-0F92-FFB28E682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19" y="63884"/>
            <a:ext cx="8080048" cy="1185015"/>
          </a:xfrm>
        </p:spPr>
        <p:txBody>
          <a:bodyPr/>
          <a:lstStyle/>
          <a:p>
            <a:pPr algn="ctr"/>
            <a:r>
              <a:rPr lang="id-ID" b="1" dirty="0" err="1">
                <a:latin typeface="+mn-lt"/>
              </a:rPr>
              <a:t>Methodology</a:t>
            </a:r>
            <a:r>
              <a:rPr lang="id-ID" b="1" dirty="0">
                <a:latin typeface="+mn-lt"/>
              </a:rPr>
              <a:t>: </a:t>
            </a:r>
            <a:r>
              <a:rPr lang="id-ID" b="1" dirty="0" err="1">
                <a:latin typeface="+mn-lt"/>
              </a:rPr>
              <a:t>Exploratory</a:t>
            </a:r>
            <a:r>
              <a:rPr lang="id-ID" b="1" dirty="0">
                <a:latin typeface="+mn-lt"/>
              </a:rPr>
              <a:t> Data </a:t>
            </a:r>
            <a:r>
              <a:rPr lang="id-ID" b="1" dirty="0" err="1">
                <a:latin typeface="+mn-lt"/>
              </a:rPr>
              <a:t>Analysis</a:t>
            </a:r>
            <a:r>
              <a:rPr lang="id-ID" b="1" dirty="0">
                <a:latin typeface="+mn-lt"/>
              </a:rPr>
              <a:t> (EDA) </a:t>
            </a:r>
            <a:r>
              <a:rPr lang="id-ID" b="1" dirty="0" err="1">
                <a:latin typeface="+mn-lt"/>
              </a:rPr>
              <a:t>and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Interactive</a:t>
            </a:r>
            <a:r>
              <a:rPr lang="id-ID" b="1" dirty="0">
                <a:latin typeface="+mn-lt"/>
              </a:rPr>
              <a:t> Data </a:t>
            </a:r>
            <a:r>
              <a:rPr lang="id-ID" b="1" dirty="0" err="1">
                <a:latin typeface="+mn-lt"/>
              </a:rPr>
              <a:t>Visualization</a:t>
            </a:r>
            <a:endParaRPr lang="id-ID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6573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ED0F20-6FAA-E6EF-1730-9895B44CE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Объект 3">
            <a:extLst>
              <a:ext uri="{FF2B5EF4-FFF2-40B4-BE49-F238E27FC236}">
                <a16:creationId xmlns:a16="http://schemas.microsoft.com/office/drawing/2014/main" id="{904DF65B-00DF-73D5-97D0-8C978DCFC2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873851"/>
              </p:ext>
            </p:extLst>
          </p:nvPr>
        </p:nvGraphicFramePr>
        <p:xfrm>
          <a:off x="228601" y="2065868"/>
          <a:ext cx="8708570" cy="3888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Рисунок 9" descr="Изображение выглядит как звезда, пространство, галактика, созвездие&#10;&#10;Автоматически созданное описание">
            <a:extLst>
              <a:ext uri="{FF2B5EF4-FFF2-40B4-BE49-F238E27FC236}">
                <a16:creationId xmlns:a16="http://schemas.microsoft.com/office/drawing/2014/main" id="{F81F915C-6931-2A45-306F-0323057ED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571" y="31294"/>
            <a:ext cx="9108856" cy="1167826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D1FF484-9A07-8E22-4045-18B7A5E5C2A8}"/>
              </a:ext>
            </a:extLst>
          </p:cNvPr>
          <p:cNvSpPr/>
          <p:nvPr/>
        </p:nvSpPr>
        <p:spPr>
          <a:xfrm>
            <a:off x="17569" y="23965"/>
            <a:ext cx="9108857" cy="1260549"/>
          </a:xfrm>
          <a:prstGeom prst="rect">
            <a:avLst/>
          </a:prstGeom>
          <a:solidFill>
            <a:schemeClr val="bg1">
              <a:alpha val="4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8CCDC-9BC0-6738-555A-6B57E3D46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778" y="31294"/>
            <a:ext cx="7598569" cy="1260549"/>
          </a:xfrm>
        </p:spPr>
        <p:txBody>
          <a:bodyPr>
            <a:normAutofit/>
          </a:bodyPr>
          <a:lstStyle/>
          <a:p>
            <a:pPr algn="ctr"/>
            <a:r>
              <a:rPr lang="id-ID" b="1" dirty="0" err="1">
                <a:latin typeface="+mn-lt"/>
              </a:rPr>
              <a:t>Methodology</a:t>
            </a:r>
            <a:r>
              <a:rPr lang="id-ID" b="1" dirty="0">
                <a:latin typeface="+mn-lt"/>
              </a:rPr>
              <a:t>: </a:t>
            </a:r>
            <a:r>
              <a:rPr lang="id-ID" b="1" dirty="0" err="1">
                <a:latin typeface="+mn-lt"/>
              </a:rPr>
              <a:t>Exploratory</a:t>
            </a:r>
            <a:r>
              <a:rPr lang="id-ID" b="1" dirty="0">
                <a:latin typeface="+mn-lt"/>
              </a:rPr>
              <a:t> Data </a:t>
            </a:r>
            <a:r>
              <a:rPr lang="id-ID" b="1" dirty="0" err="1">
                <a:latin typeface="+mn-lt"/>
              </a:rPr>
              <a:t>Analysis</a:t>
            </a:r>
            <a:r>
              <a:rPr lang="id-ID" b="1" dirty="0">
                <a:latin typeface="+mn-lt"/>
              </a:rPr>
              <a:t> (EDA) </a:t>
            </a:r>
            <a:r>
              <a:rPr lang="id-ID" b="1" dirty="0" err="1">
                <a:latin typeface="+mn-lt"/>
              </a:rPr>
              <a:t>and</a:t>
            </a:r>
            <a:r>
              <a:rPr lang="id-ID" b="1" dirty="0">
                <a:latin typeface="+mn-lt"/>
              </a:rPr>
              <a:t> </a:t>
            </a:r>
            <a:r>
              <a:rPr lang="id-ID" b="1" dirty="0" err="1">
                <a:latin typeface="+mn-lt"/>
              </a:rPr>
              <a:t>Interactive</a:t>
            </a:r>
            <a:r>
              <a:rPr lang="id-ID" b="1" dirty="0">
                <a:latin typeface="+mn-lt"/>
              </a:rPr>
              <a:t> Data </a:t>
            </a:r>
            <a:r>
              <a:rPr lang="id-ID" b="1" dirty="0" err="1">
                <a:latin typeface="+mn-lt"/>
              </a:rPr>
              <a:t>Visualization</a:t>
            </a:r>
            <a:endParaRPr lang="id-ID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81403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3144</TotalTime>
  <Words>3177</Words>
  <Application>Microsoft Macintosh PowerPoint</Application>
  <PresentationFormat>Экран (4:3)</PresentationFormat>
  <Paragraphs>266</Paragraphs>
  <Slides>31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Небесная</vt:lpstr>
      <vt:lpstr>Data Science Project on SpaceX Launches</vt:lpstr>
      <vt:lpstr>EXECUTIVE SUMMARY</vt:lpstr>
      <vt:lpstr>Introduction</vt:lpstr>
      <vt:lpstr>Data Collection and Processing Methodology</vt:lpstr>
      <vt:lpstr>Data Collection and Processing Methodology</vt:lpstr>
      <vt:lpstr>Data Collection and Processing Methodology</vt:lpstr>
      <vt:lpstr>Methodology: Exploratory Data Analysis (EDA) and Interactive Data Visualization</vt:lpstr>
      <vt:lpstr>Methodology: Exploratory Data Analysis (EDA) and Interactive Data Visualization</vt:lpstr>
      <vt:lpstr>Methodology: Exploratory Data Analysis (EDA) and Interactive Data Visualization</vt:lpstr>
      <vt:lpstr>Visualization Examples:</vt:lpstr>
      <vt:lpstr>Predictive Analysis Methodology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Appendix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Наталья Ткаченко</cp:lastModifiedBy>
  <cp:revision>5</cp:revision>
  <dcterms:created xsi:type="dcterms:W3CDTF">2013-01-27T09:14:16Z</dcterms:created>
  <dcterms:modified xsi:type="dcterms:W3CDTF">2024-12-04T15:52:00Z</dcterms:modified>
  <cp:category/>
</cp:coreProperties>
</file>